
<file path=[Content_Types].xml><?xml version="1.0" encoding="utf-8"?>
<Types xmlns="http://schemas.openxmlformats.org/package/2006/content-types">
  <Default Extension="png" ContentType="image/png"/>
  <Default Extension="bin" ContentType="application/vnd.openxmlformats-officedocument.oleObject"/>
  <Default Extension="m4a" ContentType="audio/mp4"/>
  <Default Extension="wmf" ContentType="image/x-wmf"/>
  <Default Extension="jpeg" ContentType="image/jpeg"/>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Lst>
  <p:notesMasterIdLst>
    <p:notesMasterId r:id="rId16"/>
  </p:notesMasterIdLst>
  <p:handoutMasterIdLst>
    <p:handoutMasterId r:id="rId17"/>
  </p:handoutMasterIdLst>
  <p:sldIdLst>
    <p:sldId id="256" r:id="rId3"/>
    <p:sldId id="612" r:id="rId4"/>
    <p:sldId id="329" r:id="rId5"/>
    <p:sldId id="613" r:id="rId6"/>
    <p:sldId id="614" r:id="rId7"/>
    <p:sldId id="607" r:id="rId8"/>
    <p:sldId id="610" r:id="rId9"/>
    <p:sldId id="609" r:id="rId10"/>
    <p:sldId id="423" r:id="rId11"/>
    <p:sldId id="615" r:id="rId12"/>
    <p:sldId id="616" r:id="rId13"/>
    <p:sldId id="617" r:id="rId14"/>
    <p:sldId id="618" r:id="rId15"/>
  </p:sldIdLst>
  <p:sldSz cx="12192000" cy="6858000"/>
  <p:notesSz cx="6858000" cy="9144000"/>
  <p:defaultTextStyle>
    <a:defPPr>
      <a:defRPr lang="zh-CN"/>
    </a:defPPr>
    <a:lvl1pPr algn="l" rtl="0" eaLnBrk="0" fontAlgn="base" hangingPunct="0">
      <a:lnSpc>
        <a:spcPct val="85000"/>
      </a:lnSpc>
      <a:spcBef>
        <a:spcPct val="0"/>
      </a:spcBef>
      <a:spcAft>
        <a:spcPct val="0"/>
      </a:spcAft>
      <a:defRPr kumimoji="1" sz="1400" b="1" kern="1200">
        <a:solidFill>
          <a:schemeClr val="tx1"/>
        </a:solidFill>
        <a:latin typeface="Lucida Console" pitchFamily="49" charset="0"/>
        <a:ea typeface="宋体" pitchFamily="2" charset="-122"/>
        <a:cs typeface="+mn-cs"/>
      </a:defRPr>
    </a:lvl1pPr>
    <a:lvl2pPr marL="457200" algn="l" rtl="0" eaLnBrk="0" fontAlgn="base" hangingPunct="0">
      <a:lnSpc>
        <a:spcPct val="85000"/>
      </a:lnSpc>
      <a:spcBef>
        <a:spcPct val="0"/>
      </a:spcBef>
      <a:spcAft>
        <a:spcPct val="0"/>
      </a:spcAft>
      <a:defRPr kumimoji="1" sz="1400" b="1" kern="1200">
        <a:solidFill>
          <a:schemeClr val="tx1"/>
        </a:solidFill>
        <a:latin typeface="Lucida Console" pitchFamily="49" charset="0"/>
        <a:ea typeface="宋体" pitchFamily="2" charset="-122"/>
        <a:cs typeface="+mn-cs"/>
      </a:defRPr>
    </a:lvl2pPr>
    <a:lvl3pPr marL="914400" algn="l" rtl="0" eaLnBrk="0" fontAlgn="base" hangingPunct="0">
      <a:lnSpc>
        <a:spcPct val="85000"/>
      </a:lnSpc>
      <a:spcBef>
        <a:spcPct val="0"/>
      </a:spcBef>
      <a:spcAft>
        <a:spcPct val="0"/>
      </a:spcAft>
      <a:defRPr kumimoji="1" sz="1400" b="1" kern="1200">
        <a:solidFill>
          <a:schemeClr val="tx1"/>
        </a:solidFill>
        <a:latin typeface="Lucida Console" pitchFamily="49" charset="0"/>
        <a:ea typeface="宋体" pitchFamily="2" charset="-122"/>
        <a:cs typeface="+mn-cs"/>
      </a:defRPr>
    </a:lvl3pPr>
    <a:lvl4pPr marL="1371600" algn="l" rtl="0" eaLnBrk="0" fontAlgn="base" hangingPunct="0">
      <a:lnSpc>
        <a:spcPct val="85000"/>
      </a:lnSpc>
      <a:spcBef>
        <a:spcPct val="0"/>
      </a:spcBef>
      <a:spcAft>
        <a:spcPct val="0"/>
      </a:spcAft>
      <a:defRPr kumimoji="1" sz="1400" b="1" kern="1200">
        <a:solidFill>
          <a:schemeClr val="tx1"/>
        </a:solidFill>
        <a:latin typeface="Lucida Console" pitchFamily="49" charset="0"/>
        <a:ea typeface="宋体" pitchFamily="2" charset="-122"/>
        <a:cs typeface="+mn-cs"/>
      </a:defRPr>
    </a:lvl4pPr>
    <a:lvl5pPr marL="1828800" algn="l" rtl="0" eaLnBrk="0" fontAlgn="base" hangingPunct="0">
      <a:lnSpc>
        <a:spcPct val="85000"/>
      </a:lnSpc>
      <a:spcBef>
        <a:spcPct val="0"/>
      </a:spcBef>
      <a:spcAft>
        <a:spcPct val="0"/>
      </a:spcAft>
      <a:defRPr kumimoji="1" sz="1400" b="1" kern="1200">
        <a:solidFill>
          <a:schemeClr val="tx1"/>
        </a:solidFill>
        <a:latin typeface="Lucida Console" pitchFamily="49" charset="0"/>
        <a:ea typeface="宋体" pitchFamily="2" charset="-122"/>
        <a:cs typeface="+mn-cs"/>
      </a:defRPr>
    </a:lvl5pPr>
    <a:lvl6pPr marL="2286000" algn="l" defTabSz="914400" rtl="0" eaLnBrk="1" latinLnBrk="0" hangingPunct="1">
      <a:defRPr kumimoji="1" sz="1400" b="1" kern="1200">
        <a:solidFill>
          <a:schemeClr val="tx1"/>
        </a:solidFill>
        <a:latin typeface="Lucida Console" pitchFamily="49" charset="0"/>
        <a:ea typeface="宋体" pitchFamily="2" charset="-122"/>
        <a:cs typeface="+mn-cs"/>
      </a:defRPr>
    </a:lvl6pPr>
    <a:lvl7pPr marL="2743200" algn="l" defTabSz="914400" rtl="0" eaLnBrk="1" latinLnBrk="0" hangingPunct="1">
      <a:defRPr kumimoji="1" sz="1400" b="1" kern="1200">
        <a:solidFill>
          <a:schemeClr val="tx1"/>
        </a:solidFill>
        <a:latin typeface="Lucida Console" pitchFamily="49" charset="0"/>
        <a:ea typeface="宋体" pitchFamily="2" charset="-122"/>
        <a:cs typeface="+mn-cs"/>
      </a:defRPr>
    </a:lvl7pPr>
    <a:lvl8pPr marL="3200400" algn="l" defTabSz="914400" rtl="0" eaLnBrk="1" latinLnBrk="0" hangingPunct="1">
      <a:defRPr kumimoji="1" sz="1400" b="1" kern="1200">
        <a:solidFill>
          <a:schemeClr val="tx1"/>
        </a:solidFill>
        <a:latin typeface="Lucida Console" pitchFamily="49" charset="0"/>
        <a:ea typeface="宋体" pitchFamily="2" charset="-122"/>
        <a:cs typeface="+mn-cs"/>
      </a:defRPr>
    </a:lvl8pPr>
    <a:lvl9pPr marL="3657600" algn="l" defTabSz="914400" rtl="0" eaLnBrk="1" latinLnBrk="0" hangingPunct="1">
      <a:defRPr kumimoji="1" sz="1400" b="1" kern="1200">
        <a:solidFill>
          <a:schemeClr val="tx1"/>
        </a:solidFill>
        <a:latin typeface="Lucida Console" pitchFamily="49" charset="0"/>
        <a:ea typeface="宋体" pitchFamily="2" charset="-122"/>
        <a:cs typeface="+mn-cs"/>
      </a:defRPr>
    </a:lvl9pPr>
  </p:defaultTextStyle>
  <p:extLst>
    <p:ext uri="{EFAFB233-063F-42B5-8137-9DF3F51BA10A}">
      <p15:sldGuideLst xmlns:p15="http://schemas.microsoft.com/office/powerpoint/2012/main">
        <p15:guide id="1" orient="horz" pos="288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3366FF"/>
    <a:srgbClr val="CC0000"/>
    <a:srgbClr val="FFFFFF"/>
    <a:srgbClr val="003366"/>
    <a:srgbClr val="008080"/>
    <a:srgbClr val="006699"/>
    <a:srgbClr val="0066CC"/>
    <a:srgbClr val="0099CC"/>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74" autoAdjust="0"/>
    <p:restoredTop sz="94660"/>
  </p:normalViewPr>
  <p:slideViewPr>
    <p:cSldViewPr>
      <p:cViewPr varScale="1">
        <p:scale>
          <a:sx n="122" d="100"/>
          <a:sy n="122" d="100"/>
        </p:scale>
        <p:origin x="342" y="102"/>
      </p:cViewPr>
      <p:guideLst>
        <p:guide orient="horz" pos="288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9" d="100"/>
          <a:sy n="69" d="100"/>
        </p:scale>
        <p:origin x="-1920"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image" Target="../media/image5.wmf"/><Relationship Id="rId1" Type="http://schemas.openxmlformats.org/officeDocument/2006/relationships/image" Target="../media/image4.wmf"/><Relationship Id="rId4" Type="http://schemas.openxmlformats.org/officeDocument/2006/relationships/image" Target="../media/image7.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lnSpc>
                <a:spcPct val="100000"/>
              </a:lnSpc>
              <a:defRPr sz="1200" b="0" smtClean="0">
                <a:latin typeface="Times New Roman" pitchFamily="18" charset="0"/>
              </a:defRPr>
            </a:lvl1pPr>
          </a:lstStyle>
          <a:p>
            <a:pPr>
              <a:defRPr/>
            </a:pPr>
            <a:endParaRPr lang="en-US" altLang="zh-CN"/>
          </a:p>
        </p:txBody>
      </p:sp>
      <p:sp>
        <p:nvSpPr>
          <p:cNvPr id="3075" name="Rectangle 3"/>
          <p:cNvSpPr>
            <a:spLocks noGrp="1" noChangeArrowheads="1"/>
          </p:cNvSpPr>
          <p:nvPr>
            <p:ph type="dt" sz="quarter"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lnSpc>
                <a:spcPct val="100000"/>
              </a:lnSpc>
              <a:defRPr sz="1200" b="0" smtClean="0">
                <a:latin typeface="Times New Roman" pitchFamily="18" charset="0"/>
              </a:defRPr>
            </a:lvl1pPr>
          </a:lstStyle>
          <a:p>
            <a:pPr>
              <a:defRPr/>
            </a:pPr>
            <a:endParaRPr lang="en-US" altLang="zh-CN"/>
          </a:p>
        </p:txBody>
      </p:sp>
      <p:sp>
        <p:nvSpPr>
          <p:cNvPr id="3076" name="Rectangle 4"/>
          <p:cNvSpPr>
            <a:spLocks noGrp="1" noChangeArrowheads="1"/>
          </p:cNvSpPr>
          <p:nvPr>
            <p:ph type="ftr" sz="quarter" idx="2"/>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eaLnBrk="1" hangingPunct="1">
              <a:lnSpc>
                <a:spcPct val="100000"/>
              </a:lnSpc>
              <a:defRPr sz="1200" b="0" smtClean="0">
                <a:latin typeface="Times New Roman" pitchFamily="18" charset="0"/>
              </a:defRPr>
            </a:lvl1pPr>
          </a:lstStyle>
          <a:p>
            <a:pPr>
              <a:defRPr/>
            </a:pPr>
            <a:endParaRPr lang="en-US" altLang="zh-CN"/>
          </a:p>
        </p:txBody>
      </p:sp>
      <p:sp>
        <p:nvSpPr>
          <p:cNvPr id="3077" name="Rectangle 5"/>
          <p:cNvSpPr>
            <a:spLocks noGrp="1" noChangeArrowheads="1"/>
          </p:cNvSpPr>
          <p:nvPr>
            <p:ph type="sldNum" sz="quarter" idx="3"/>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1" hangingPunct="1">
              <a:lnSpc>
                <a:spcPct val="100000"/>
              </a:lnSpc>
              <a:defRPr sz="1200" b="0" smtClean="0">
                <a:latin typeface="Times New Roman" pitchFamily="18" charset="0"/>
              </a:defRPr>
            </a:lvl1pPr>
          </a:lstStyle>
          <a:p>
            <a:pPr>
              <a:defRPr/>
            </a:pPr>
            <a:fld id="{BDFC6D7E-D789-4807-A434-1791720CB3E5}" type="slidenum">
              <a:rPr lang="en-US" altLang="zh-CN"/>
              <a:pPr>
                <a:defRPr/>
              </a:pPr>
              <a:t>‹#›</a:t>
            </a:fld>
            <a:endParaRPr lang="en-US" altLang="zh-CN"/>
          </a:p>
        </p:txBody>
      </p:sp>
    </p:spTree>
    <p:extLst>
      <p:ext uri="{BB962C8B-B14F-4D97-AF65-F5344CB8AC3E}">
        <p14:creationId xmlns:p14="http://schemas.microsoft.com/office/powerpoint/2010/main" val="177001112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wmf>
</file>

<file path=ppt/media/image5.wmf>
</file>

<file path=ppt/media/image6.wmf>
</file>

<file path=ppt/media/image7.wmf>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lnSpc>
                <a:spcPct val="100000"/>
              </a:lnSpc>
              <a:defRPr sz="1200" b="0" smtClean="0">
                <a:latin typeface="Times New Roman" pitchFamily="18" charset="0"/>
              </a:defRPr>
            </a:lvl1pPr>
          </a:lstStyle>
          <a:p>
            <a:pPr>
              <a:defRPr/>
            </a:pPr>
            <a:endParaRPr lang="en-US" altLang="zh-CN"/>
          </a:p>
        </p:txBody>
      </p:sp>
      <p:sp>
        <p:nvSpPr>
          <p:cNvPr id="2051" name="Rectangle 3"/>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lnSpc>
                <a:spcPct val="100000"/>
              </a:lnSpc>
              <a:defRPr sz="1200" b="0" smtClean="0">
                <a:latin typeface="Times New Roman" pitchFamily="18" charset="0"/>
              </a:defRPr>
            </a:lvl1pPr>
          </a:lstStyle>
          <a:p>
            <a:pPr>
              <a:defRPr/>
            </a:pPr>
            <a:endParaRPr lang="en-US" altLang="zh-CN"/>
          </a:p>
        </p:txBody>
      </p:sp>
      <p:sp>
        <p:nvSpPr>
          <p:cNvPr id="63492" name="Rectangle 4"/>
          <p:cNvSpPr>
            <a:spLocks noGrp="1" noRot="1" noChangeAspect="1" noChangeArrowheads="1"/>
          </p:cNvSpPr>
          <p:nvPr>
            <p:ph type="sldImg" idx="2"/>
          </p:nvPr>
        </p:nvSpPr>
        <p:spPr bwMode="auto">
          <a:xfrm>
            <a:off x="381000" y="685800"/>
            <a:ext cx="6096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053" name="Rectangle 5"/>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noProof="0"/>
              <a:t>单击以编辑母版文本样式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2054" name="Rectangle 6"/>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eaLnBrk="1" hangingPunct="1">
              <a:lnSpc>
                <a:spcPct val="100000"/>
              </a:lnSpc>
              <a:defRPr sz="1200" b="0" smtClean="0">
                <a:latin typeface="Times New Roman" pitchFamily="18" charset="0"/>
              </a:defRPr>
            </a:lvl1pPr>
          </a:lstStyle>
          <a:p>
            <a:pPr>
              <a:defRPr/>
            </a:pPr>
            <a:endParaRPr lang="en-US" altLang="zh-CN"/>
          </a:p>
        </p:txBody>
      </p:sp>
      <p:sp>
        <p:nvSpPr>
          <p:cNvPr id="2055" name="Rectangle 7"/>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1" hangingPunct="1">
              <a:lnSpc>
                <a:spcPct val="100000"/>
              </a:lnSpc>
              <a:defRPr sz="1200" b="0" smtClean="0">
                <a:latin typeface="Times New Roman" pitchFamily="18" charset="0"/>
              </a:defRPr>
            </a:lvl1pPr>
          </a:lstStyle>
          <a:p>
            <a:pPr>
              <a:defRPr/>
            </a:pPr>
            <a:fld id="{C2E55ED4-E9AB-428D-BB65-907C97C7B4A3}" type="slidenum">
              <a:rPr lang="en-US" altLang="zh-CN"/>
              <a:pPr>
                <a:defRPr/>
              </a:pPr>
              <a:t>‹#›</a:t>
            </a:fld>
            <a:endParaRPr lang="en-US" altLang="zh-CN"/>
          </a:p>
        </p:txBody>
      </p:sp>
    </p:spTree>
    <p:extLst>
      <p:ext uri="{BB962C8B-B14F-4D97-AF65-F5344CB8AC3E}">
        <p14:creationId xmlns:p14="http://schemas.microsoft.com/office/powerpoint/2010/main" val="245782878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E817EF4E-6C09-4AAC-AF25-3E5E6BD6B445}"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1714461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B7C1D17D-2963-41DC-A84F-605424D3F73E}"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3939897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684684" y="188913"/>
            <a:ext cx="2590800" cy="619125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912284" y="188913"/>
            <a:ext cx="7569200" cy="619125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B699C952-D3F0-4B1D-AE71-4787942F4BC2}"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4389571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912284" y="188914"/>
            <a:ext cx="10363200" cy="720725"/>
          </a:xfrm>
        </p:spPr>
        <p:txBody>
          <a:bodyPr/>
          <a:lstStyle>
            <a:lvl1pPr>
              <a:defRPr>
                <a:latin typeface="楷体" panose="02010609060101010101" pitchFamily="49" charset="-122"/>
                <a:ea typeface="楷体" panose="02010609060101010101" pitchFamily="49" charset="-122"/>
              </a:defRPr>
            </a:lvl1pPr>
          </a:lstStyle>
          <a:p>
            <a:r>
              <a:rPr lang="zh-CN" altLang="en-US" dirty="0"/>
              <a:t>单击此处编辑母版标题样式</a:t>
            </a:r>
          </a:p>
        </p:txBody>
      </p:sp>
      <p:sp>
        <p:nvSpPr>
          <p:cNvPr id="3" name="文本占位符 2"/>
          <p:cNvSpPr>
            <a:spLocks noGrp="1"/>
          </p:cNvSpPr>
          <p:nvPr>
            <p:ph type="body" sz="half" idx="1"/>
          </p:nvPr>
        </p:nvSpPr>
        <p:spPr>
          <a:xfrm>
            <a:off x="912284" y="981075"/>
            <a:ext cx="5080000" cy="53990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6195484" y="981075"/>
            <a:ext cx="5080000" cy="262255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6195484" y="3756025"/>
            <a:ext cx="5080000" cy="26241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3C5E3F47-D157-49A5-BCF4-37187CB2C8C1}"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34406536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912284" y="188914"/>
            <a:ext cx="10363200" cy="720725"/>
          </a:xfrm>
        </p:spPr>
        <p:txBody>
          <a:bodyPr/>
          <a:lstStyle>
            <a:lvl1pPr>
              <a:defRPr>
                <a:latin typeface="楷体" panose="02010609060101010101" pitchFamily="49" charset="-122"/>
                <a:ea typeface="楷体" panose="02010609060101010101" pitchFamily="49" charset="-122"/>
              </a:defRPr>
            </a:lvl1pPr>
          </a:lstStyle>
          <a:p>
            <a:r>
              <a:rPr lang="zh-CN" altLang="en-US" dirty="0"/>
              <a:t>单击此处编辑母版标题样式</a:t>
            </a:r>
          </a:p>
        </p:txBody>
      </p:sp>
      <p:sp>
        <p:nvSpPr>
          <p:cNvPr id="3" name="文本占位符 2"/>
          <p:cNvSpPr>
            <a:spLocks noGrp="1"/>
          </p:cNvSpPr>
          <p:nvPr>
            <p:ph type="body" sz="half" idx="1"/>
          </p:nvPr>
        </p:nvSpPr>
        <p:spPr>
          <a:xfrm>
            <a:off x="912284" y="981075"/>
            <a:ext cx="5080000" cy="53990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5484" y="981075"/>
            <a:ext cx="5080000" cy="53990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D2095553-DC16-4B01-9AAE-2B2DF6AB747C}"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14458585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6"/>
            <a:ext cx="10363200" cy="1470025"/>
          </a:xfrm>
        </p:spPr>
        <p:txBody>
          <a:bodyPr/>
          <a:lstStyle/>
          <a:p>
            <a:r>
              <a:rPr lang="zh-CN" altLang="en-US"/>
              <a:t>单击此处编辑母版标题样式</a:t>
            </a:r>
          </a:p>
        </p:txBody>
      </p:sp>
      <p:sp>
        <p:nvSpPr>
          <p:cNvPr id="3" name="副标题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79F73EB2-A7D5-4706-BFDC-B4665D5EDE65}" type="datetime10">
              <a:rPr lang="zh-CN" altLang="en-US" smtClean="0"/>
              <a:t>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30472148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30A3543-A952-4690-9556-63328A54F5AD}" type="datetime10">
              <a:rPr lang="zh-CN" altLang="en-US" smtClean="0"/>
              <a:t>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20294085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32E8FC46-1C03-4FEE-9252-81C3914BF01D}" type="datetime10">
              <a:rPr lang="zh-CN" altLang="en-US" smtClean="0"/>
              <a:t>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21632090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A216B615-DA62-40C9-8DEC-0FE79BFAD282}" type="datetime10">
              <a:rPr lang="zh-CN" altLang="en-US" smtClean="0"/>
              <a:t>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35606456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4C974B03-9803-4CA2-873F-7F010B4E93A2}" type="datetime10">
              <a:rPr lang="zh-CN" altLang="en-US" smtClean="0"/>
              <a:t>12:25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3491596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19230EFD-392A-433C-ACEB-C1D007D4B831}" type="datetime10">
              <a:rPr lang="zh-CN" altLang="en-US" smtClean="0"/>
              <a:t>12:25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178505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楷体" panose="02010609060101010101" pitchFamily="49" charset="-122"/>
                <a:ea typeface="楷体" panose="02010609060101010101" pitchFamily="49" charset="-122"/>
              </a:defRPr>
            </a:lvl1pPr>
          </a:lstStyle>
          <a:p>
            <a:r>
              <a:rPr lang="zh-CN" altLang="en-US" dirty="0"/>
              <a:t>单击此处编辑母版标题样式</a:t>
            </a:r>
          </a:p>
        </p:txBody>
      </p:sp>
      <p:sp>
        <p:nvSpPr>
          <p:cNvPr id="3" name="内容占位符 2"/>
          <p:cNvSpPr>
            <a:spLocks noGrp="1"/>
          </p:cNvSpPr>
          <p:nvPr>
            <p:ph idx="1"/>
          </p:nvPr>
        </p:nvSpPr>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F89A552E-17ED-4B44-8217-9BD23077C6C8}"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10779841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65B7DF3-90D5-4766-AFE9-3D645126E60C}" type="datetime10">
              <a:rPr lang="zh-CN" altLang="en-US" smtClean="0"/>
              <a:t>12:25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24314615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2EC62A7A-2385-4BCC-A3E0-B5D51C5200F3}" type="datetime10">
              <a:rPr lang="zh-CN" altLang="en-US" smtClean="0"/>
              <a:t>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30954390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4F6A6E1C-94E4-475D-B51E-6CEDD68E8313}" type="datetime10">
              <a:rPr lang="zh-CN" altLang="en-US" smtClean="0"/>
              <a:t>12:25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22627320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9658A76-9A45-489A-BDCF-C642DBC9B582}" type="datetime10">
              <a:rPr lang="zh-CN" altLang="en-US" smtClean="0"/>
              <a:t>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165772462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2D60D4E-0317-437D-9BEF-E6463833A6DA}" type="datetime10">
              <a:rPr lang="zh-CN" altLang="en-US" smtClean="0"/>
              <a:t>12:25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16274406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234B920B-88A4-4C91-AED1-6121DB84E2CD}"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9521751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912284" y="981075"/>
            <a:ext cx="5080000" cy="53990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5484" y="981075"/>
            <a:ext cx="5080000" cy="53990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F07BD9EE-7FEA-4290-8E3F-EBA49B82976E}"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33786458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30D03D5B-81CE-42D8-A4CA-6C8D99CB5655}"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2450149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EC26BD27-50CB-44FD-B4A2-94E26D9291A8}"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30033996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1A36B649-792C-4658-A326-CD51D44FA121}"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3284356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FC0CE936-A2E2-4E60-AC6D-C62E083C2638}"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185105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11"/>
          <p:cNvSpPr>
            <a:spLocks noGrp="1" noChangeArrowheads="1"/>
          </p:cNvSpPr>
          <p:nvPr>
            <p:ph type="sldNum" sz="quarter" idx="10"/>
          </p:nvPr>
        </p:nvSpPr>
        <p:spPr>
          <a:ln/>
        </p:spPr>
        <p:txBody>
          <a:bodyPr/>
          <a:lstStyle>
            <a:lvl1pPr>
              <a:defRPr/>
            </a:lvl1pPr>
          </a:lstStyle>
          <a:p>
            <a:pPr>
              <a:defRPr/>
            </a:pPr>
            <a:r>
              <a:rPr lang="zh-CN" altLang="en-US"/>
              <a:t>第</a:t>
            </a:r>
            <a:r>
              <a:rPr lang="en-US" altLang="zh-CN"/>
              <a:t>1</a:t>
            </a:r>
            <a:r>
              <a:rPr lang="zh-CN" altLang="en-US"/>
              <a:t>章 第</a:t>
            </a:r>
            <a:fld id="{8001DBCB-2872-456F-8A31-474525DB3CD2}" type="slidenum">
              <a:rPr lang="zh-CN" altLang="en-US"/>
              <a:pPr>
                <a:defRPr/>
              </a:pPr>
              <a:t>‹#›</a:t>
            </a:fld>
            <a:r>
              <a:rPr lang="zh-CN" altLang="en-US"/>
              <a:t>页</a:t>
            </a:r>
          </a:p>
          <a:p>
            <a:pPr>
              <a:defRPr/>
            </a:pPr>
            <a:endParaRPr lang="en-US" altLang="zh-CN"/>
          </a:p>
        </p:txBody>
      </p:sp>
    </p:spTree>
    <p:extLst>
      <p:ext uri="{BB962C8B-B14F-4D97-AF65-F5344CB8AC3E}">
        <p14:creationId xmlns:p14="http://schemas.microsoft.com/office/powerpoint/2010/main" val="3292791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912284" y="188914"/>
            <a:ext cx="10363200" cy="720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zh-CN"/>
              <a:t>单击以编辑</a:t>
            </a:r>
            <a:r>
              <a:rPr lang="zh-CN" altLang="en-US"/>
              <a:t>母版标题样式</a:t>
            </a:r>
          </a:p>
        </p:txBody>
      </p:sp>
      <p:sp>
        <p:nvSpPr>
          <p:cNvPr id="1027" name="Rectangle 3"/>
          <p:cNvSpPr>
            <a:spLocks noGrp="1" noChangeArrowheads="1"/>
          </p:cNvSpPr>
          <p:nvPr>
            <p:ph type="body" idx="1"/>
          </p:nvPr>
        </p:nvSpPr>
        <p:spPr bwMode="auto">
          <a:xfrm>
            <a:off x="912284" y="981075"/>
            <a:ext cx="10363200" cy="53990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单击以编辑母版文本样式</a:t>
            </a:r>
          </a:p>
          <a:p>
            <a:pPr lvl="1"/>
            <a:r>
              <a:rPr lang="zh-CN" altLang="en-US"/>
              <a:t>第二级</a:t>
            </a:r>
          </a:p>
          <a:p>
            <a:pPr lvl="2"/>
            <a:r>
              <a:rPr lang="zh-CN" altLang="en-US"/>
              <a:t>第三级</a:t>
            </a:r>
          </a:p>
          <a:p>
            <a:pPr lvl="3"/>
            <a:r>
              <a:rPr lang="zh-CN" altLang="en-US"/>
              <a:t>第四级</a:t>
            </a:r>
          </a:p>
        </p:txBody>
      </p:sp>
      <p:sp>
        <p:nvSpPr>
          <p:cNvPr id="1035" name="Rectangle 11"/>
          <p:cNvSpPr>
            <a:spLocks noGrp="1" noChangeArrowheads="1"/>
          </p:cNvSpPr>
          <p:nvPr>
            <p:ph type="sldNum" sz="quarter" idx="4"/>
          </p:nvPr>
        </p:nvSpPr>
        <p:spPr bwMode="auto">
          <a:xfrm>
            <a:off x="10033001" y="6453188"/>
            <a:ext cx="1968500" cy="260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lnSpc>
                <a:spcPct val="100000"/>
              </a:lnSpc>
              <a:defRPr b="0" smtClean="0">
                <a:solidFill>
                  <a:srgbClr val="3366FF"/>
                </a:solidFill>
                <a:latin typeface="+mn-lt"/>
                <a:ea typeface="+mj-ea"/>
              </a:defRPr>
            </a:lvl1pPr>
          </a:lstStyle>
          <a:p>
            <a:pPr>
              <a:defRPr/>
            </a:pPr>
            <a:r>
              <a:rPr lang="zh-CN" altLang="en-US"/>
              <a:t>第</a:t>
            </a:r>
            <a:r>
              <a:rPr lang="en-US" altLang="zh-CN"/>
              <a:t>1</a:t>
            </a:r>
            <a:r>
              <a:rPr lang="zh-CN" altLang="en-US"/>
              <a:t>章 第</a:t>
            </a:r>
            <a:fld id="{47ED16B8-4975-4189-8078-9704CB847C3F}" type="slidenum">
              <a:rPr lang="zh-CN" altLang="en-US"/>
              <a:pPr>
                <a:defRPr/>
              </a:pPr>
              <a:t>‹#›</a:t>
            </a:fld>
            <a:r>
              <a:rPr lang="zh-CN" altLang="en-US"/>
              <a:t>页</a:t>
            </a:r>
          </a:p>
          <a:p>
            <a:pPr>
              <a:defRPr/>
            </a:pPr>
            <a:endParaRPr lang="en-US" altLang="zh-CN"/>
          </a:p>
        </p:txBody>
      </p:sp>
      <p:sp>
        <p:nvSpPr>
          <p:cNvPr id="1029" name="Line 14"/>
          <p:cNvSpPr>
            <a:spLocks noChangeShapeType="1"/>
          </p:cNvSpPr>
          <p:nvPr userDrawn="1"/>
        </p:nvSpPr>
        <p:spPr bwMode="auto">
          <a:xfrm>
            <a:off x="912285" y="908050"/>
            <a:ext cx="10367433" cy="0"/>
          </a:xfrm>
          <a:prstGeom prst="line">
            <a:avLst/>
          </a:prstGeom>
          <a:noFill/>
          <a:ln w="9525">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sz="140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p:txStyles>
    <p:titleStyle>
      <a:lvl1pPr algn="ctr" rtl="0" eaLnBrk="0" fontAlgn="base" hangingPunct="0">
        <a:spcBef>
          <a:spcPct val="0"/>
        </a:spcBef>
        <a:spcAft>
          <a:spcPct val="0"/>
        </a:spcAft>
        <a:defRPr kumimoji="1" sz="4400" b="1">
          <a:solidFill>
            <a:srgbClr val="A50021"/>
          </a:solidFill>
          <a:latin typeface="+mj-lt"/>
          <a:ea typeface="+mj-ea"/>
          <a:cs typeface="+mj-cs"/>
        </a:defRPr>
      </a:lvl1pPr>
      <a:lvl2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2pPr>
      <a:lvl3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3pPr>
      <a:lvl4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4pPr>
      <a:lvl5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5pPr>
      <a:lvl6pPr marL="457200" algn="ctr" rtl="0" fontAlgn="base">
        <a:spcBef>
          <a:spcPct val="0"/>
        </a:spcBef>
        <a:spcAft>
          <a:spcPct val="0"/>
        </a:spcAft>
        <a:defRPr kumimoji="1" sz="4400" b="1">
          <a:solidFill>
            <a:srgbClr val="A50021"/>
          </a:solidFill>
          <a:latin typeface="Times New Roman" pitchFamily="18" charset="0"/>
          <a:ea typeface="楷体_GB2312" pitchFamily="49" charset="-122"/>
        </a:defRPr>
      </a:lvl6pPr>
      <a:lvl7pPr marL="914400" algn="ctr" rtl="0" fontAlgn="base">
        <a:spcBef>
          <a:spcPct val="0"/>
        </a:spcBef>
        <a:spcAft>
          <a:spcPct val="0"/>
        </a:spcAft>
        <a:defRPr kumimoji="1" sz="4400" b="1">
          <a:solidFill>
            <a:srgbClr val="A50021"/>
          </a:solidFill>
          <a:latin typeface="Times New Roman" pitchFamily="18" charset="0"/>
          <a:ea typeface="楷体_GB2312" pitchFamily="49" charset="-122"/>
        </a:defRPr>
      </a:lvl7pPr>
      <a:lvl8pPr marL="1371600" algn="ctr" rtl="0" fontAlgn="base">
        <a:spcBef>
          <a:spcPct val="0"/>
        </a:spcBef>
        <a:spcAft>
          <a:spcPct val="0"/>
        </a:spcAft>
        <a:defRPr kumimoji="1" sz="4400" b="1">
          <a:solidFill>
            <a:srgbClr val="A50021"/>
          </a:solidFill>
          <a:latin typeface="Times New Roman" pitchFamily="18" charset="0"/>
          <a:ea typeface="楷体_GB2312" pitchFamily="49" charset="-122"/>
        </a:defRPr>
      </a:lvl8pPr>
      <a:lvl9pPr marL="1828800" algn="ctr" rtl="0" fontAlgn="base">
        <a:spcBef>
          <a:spcPct val="0"/>
        </a:spcBef>
        <a:spcAft>
          <a:spcPct val="0"/>
        </a:spcAft>
        <a:defRPr kumimoji="1" sz="4400" b="1">
          <a:solidFill>
            <a:srgbClr val="A50021"/>
          </a:solidFill>
          <a:latin typeface="Times New Roman" pitchFamily="18" charset="0"/>
          <a:ea typeface="楷体_GB2312" pitchFamily="49" charset="-122"/>
        </a:defRPr>
      </a:lvl9pPr>
    </p:titleStyle>
    <p:bodyStyle>
      <a:lvl1pPr marL="342900" indent="-342900" algn="l" rtl="0" eaLnBrk="0" fontAlgn="base" hangingPunct="0">
        <a:spcBef>
          <a:spcPct val="20000"/>
        </a:spcBef>
        <a:spcAft>
          <a:spcPct val="0"/>
        </a:spcAft>
        <a:buClr>
          <a:schemeClr val="tx2"/>
        </a:buClr>
        <a:buFont typeface="Wingdings" pitchFamily="2" charset="2"/>
        <a:buChar char="n"/>
        <a:defRPr kumimoji="1" sz="2800" b="1">
          <a:solidFill>
            <a:srgbClr val="003399"/>
          </a:solidFill>
          <a:latin typeface="+mn-lt"/>
          <a:ea typeface="+mn-ea"/>
          <a:cs typeface="+mn-cs"/>
        </a:defRPr>
      </a:lvl1pPr>
      <a:lvl2pPr marL="742950" indent="-285750" algn="l" rtl="0" eaLnBrk="0" fontAlgn="base" hangingPunct="0">
        <a:spcBef>
          <a:spcPct val="20000"/>
        </a:spcBef>
        <a:spcAft>
          <a:spcPct val="0"/>
        </a:spcAft>
        <a:buClr>
          <a:srgbClr val="009900"/>
        </a:buClr>
        <a:buFont typeface="Wingdings" pitchFamily="2" charset="2"/>
        <a:buChar char="u"/>
        <a:defRPr kumimoji="1" sz="2400">
          <a:solidFill>
            <a:schemeClr val="tx1"/>
          </a:solidFill>
          <a:latin typeface="Verdana" pitchFamily="34" charset="0"/>
          <a:ea typeface="+mn-ea"/>
        </a:defRPr>
      </a:lvl2pPr>
      <a:lvl3pPr marL="1143000" indent="-228600" algn="l" rtl="0" eaLnBrk="0" fontAlgn="base" hangingPunct="0">
        <a:spcBef>
          <a:spcPct val="20000"/>
        </a:spcBef>
        <a:spcAft>
          <a:spcPct val="0"/>
        </a:spcAft>
        <a:buClr>
          <a:srgbClr val="0000FF"/>
        </a:buClr>
        <a:buFont typeface="Wingdings" pitchFamily="2" charset="2"/>
        <a:buChar char="Ø"/>
        <a:defRPr kumimoji="1" sz="2200">
          <a:solidFill>
            <a:schemeClr val="tx1"/>
          </a:solidFill>
          <a:latin typeface="Verdana" pitchFamily="34" charset="0"/>
          <a:ea typeface="+mj-ea"/>
        </a:defRPr>
      </a:lvl3pPr>
      <a:lvl4pPr marL="1600200" indent="-228600" algn="l" rtl="0" eaLnBrk="0" fontAlgn="base" hangingPunct="0">
        <a:spcBef>
          <a:spcPct val="20000"/>
        </a:spcBef>
        <a:spcAft>
          <a:spcPct val="0"/>
        </a:spcAft>
        <a:buClr>
          <a:srgbClr val="CC00FF"/>
        </a:buClr>
        <a:buFont typeface="Wingdings" pitchFamily="2" charset="2"/>
        <a:buChar char="l"/>
        <a:defRPr kumimoji="1" sz="2000">
          <a:solidFill>
            <a:schemeClr val="tx1"/>
          </a:solidFill>
          <a:latin typeface="Verdana" pitchFamily="34" charset="0"/>
          <a:ea typeface="仿宋_GB2312" pitchFamily="49" charset="-122"/>
        </a:defRPr>
      </a:lvl4pPr>
      <a:lvl5pPr marL="2057400" indent="-228600" algn="l" rtl="0" eaLnBrk="0" fontAlgn="base" hangingPunct="0">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5pPr>
      <a:lvl6pPr marL="25146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6pPr>
      <a:lvl7pPr marL="29718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7pPr>
      <a:lvl8pPr marL="34290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8pPr>
      <a:lvl9pPr marL="38862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A14F23-A246-41EB-8661-56F2AAE3917A}" type="datetime10">
              <a:rPr lang="zh-CN" altLang="en-US" smtClean="0"/>
              <a:t>12:25</a:t>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FEB6BE-15A3-4957-BE39-EF87108B1C60}" type="slidenum">
              <a:rPr lang="zh-CN" altLang="en-US" smtClean="0"/>
              <a:t>‹#›</a:t>
            </a:fld>
            <a:endParaRPr lang="zh-CN" altLang="en-US"/>
          </a:p>
        </p:txBody>
      </p:sp>
    </p:spTree>
    <p:extLst>
      <p:ext uri="{BB962C8B-B14F-4D97-AF65-F5344CB8AC3E}">
        <p14:creationId xmlns:p14="http://schemas.microsoft.com/office/powerpoint/2010/main" val="1733411773"/>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sldNum="0"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8" Type="http://schemas.openxmlformats.org/officeDocument/2006/relationships/image" Target="../media/image6.wmf"/><Relationship Id="rId3" Type="http://schemas.openxmlformats.org/officeDocument/2006/relationships/package" Target="../embeddings/Microsoft_Word_Document.docx"/><Relationship Id="rId7" Type="http://schemas.openxmlformats.org/officeDocument/2006/relationships/package" Target="../embeddings/Microsoft_Word_Document1.docx"/><Relationship Id="rId2" Type="http://schemas.openxmlformats.org/officeDocument/2006/relationships/slideLayout" Target="../slideLayouts/slideLayout12.xml"/><Relationship Id="rId1" Type="http://schemas.openxmlformats.org/officeDocument/2006/relationships/vmlDrawing" Target="../drawings/vmlDrawing1.vml"/><Relationship Id="rId6" Type="http://schemas.openxmlformats.org/officeDocument/2006/relationships/image" Target="../media/image5.wmf"/><Relationship Id="rId5" Type="http://schemas.openxmlformats.org/officeDocument/2006/relationships/oleObject" Target="../embeddings/oleObject1.bin"/><Relationship Id="rId10" Type="http://schemas.openxmlformats.org/officeDocument/2006/relationships/image" Target="../media/image7.wmf"/><Relationship Id="rId4" Type="http://schemas.openxmlformats.org/officeDocument/2006/relationships/image" Target="../media/image4.wmf"/><Relationship Id="rId9" Type="http://schemas.openxmlformats.org/officeDocument/2006/relationships/oleObject" Target="../embeddings/oleObject2.bin"/></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7FCAB2D6-C97D-4050-ACE2-781ACC26D40C}"/>
              </a:ext>
            </a:extLst>
          </p:cNvPr>
          <p:cNvSpPr txBox="1">
            <a:spLocks/>
          </p:cNvSpPr>
          <p:nvPr/>
        </p:nvSpPr>
        <p:spPr bwMode="auto">
          <a:xfrm>
            <a:off x="1055440" y="1268760"/>
            <a:ext cx="10225136" cy="2592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b="1">
                <a:solidFill>
                  <a:srgbClr val="A50021"/>
                </a:solidFill>
                <a:latin typeface="楷体" panose="02010609060101010101" pitchFamily="49" charset="-122"/>
                <a:ea typeface="楷体" panose="02010609060101010101" pitchFamily="49" charset="-122"/>
                <a:cs typeface="+mj-cs"/>
              </a:defRPr>
            </a:lvl1pPr>
            <a:lvl2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2pPr>
            <a:lvl3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3pPr>
            <a:lvl4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4pPr>
            <a:lvl5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5pPr>
            <a:lvl6pPr marL="457200" algn="ctr" rtl="0" fontAlgn="base">
              <a:spcBef>
                <a:spcPct val="0"/>
              </a:spcBef>
              <a:spcAft>
                <a:spcPct val="0"/>
              </a:spcAft>
              <a:defRPr kumimoji="1" sz="4400" b="1">
                <a:solidFill>
                  <a:srgbClr val="A50021"/>
                </a:solidFill>
                <a:latin typeface="Times New Roman" pitchFamily="18" charset="0"/>
                <a:ea typeface="楷体_GB2312" pitchFamily="49" charset="-122"/>
              </a:defRPr>
            </a:lvl6pPr>
            <a:lvl7pPr marL="914400" algn="ctr" rtl="0" fontAlgn="base">
              <a:spcBef>
                <a:spcPct val="0"/>
              </a:spcBef>
              <a:spcAft>
                <a:spcPct val="0"/>
              </a:spcAft>
              <a:defRPr kumimoji="1" sz="4400" b="1">
                <a:solidFill>
                  <a:srgbClr val="A50021"/>
                </a:solidFill>
                <a:latin typeface="Times New Roman" pitchFamily="18" charset="0"/>
                <a:ea typeface="楷体_GB2312" pitchFamily="49" charset="-122"/>
              </a:defRPr>
            </a:lvl7pPr>
            <a:lvl8pPr marL="1371600" algn="ctr" rtl="0" fontAlgn="base">
              <a:spcBef>
                <a:spcPct val="0"/>
              </a:spcBef>
              <a:spcAft>
                <a:spcPct val="0"/>
              </a:spcAft>
              <a:defRPr kumimoji="1" sz="4400" b="1">
                <a:solidFill>
                  <a:srgbClr val="A50021"/>
                </a:solidFill>
                <a:latin typeface="Times New Roman" pitchFamily="18" charset="0"/>
                <a:ea typeface="楷体_GB2312" pitchFamily="49" charset="-122"/>
              </a:defRPr>
            </a:lvl8pPr>
            <a:lvl9pPr marL="1828800" algn="ctr" rtl="0" fontAlgn="base">
              <a:spcBef>
                <a:spcPct val="0"/>
              </a:spcBef>
              <a:spcAft>
                <a:spcPct val="0"/>
              </a:spcAft>
              <a:defRPr kumimoji="1" sz="4400" b="1">
                <a:solidFill>
                  <a:srgbClr val="A50021"/>
                </a:solidFill>
                <a:latin typeface="Times New Roman" pitchFamily="18" charset="0"/>
                <a:ea typeface="楷体_GB2312" pitchFamily="49" charset="-122"/>
              </a:defRPr>
            </a:lvl9pPr>
          </a:lstStyle>
          <a:p>
            <a:pPr>
              <a:lnSpc>
                <a:spcPct val="100000"/>
              </a:lnSpc>
            </a:pPr>
            <a:r>
              <a:rPr lang="zh-CN" altLang="en-US" sz="6600" kern="0" dirty="0">
                <a:latin typeface="Times New Roman" panose="02020603050405020304" pitchFamily="18" charset="0"/>
                <a:cs typeface="Times New Roman" panose="02020603050405020304" pitchFamily="18" charset="0"/>
              </a:rPr>
              <a:t>上机作业</a:t>
            </a:r>
            <a:r>
              <a:rPr lang="en-US" altLang="zh-CN" sz="6600" kern="0" dirty="0">
                <a:latin typeface="Times New Roman" panose="02020603050405020304" pitchFamily="18" charset="0"/>
                <a:cs typeface="Times New Roman" panose="02020603050405020304" pitchFamily="18" charset="0"/>
              </a:rPr>
              <a:t>:</a:t>
            </a:r>
          </a:p>
          <a:p>
            <a:pPr>
              <a:lnSpc>
                <a:spcPct val="100000"/>
              </a:lnSpc>
            </a:pPr>
            <a:r>
              <a:rPr lang="en-US" altLang="zh-CN" sz="6600" kern="0" dirty="0">
                <a:latin typeface="Times New Roman" panose="02020603050405020304" pitchFamily="18" charset="0"/>
                <a:cs typeface="Times New Roman" panose="02020603050405020304" pitchFamily="18" charset="0"/>
              </a:rPr>
              <a:t>Shell</a:t>
            </a:r>
            <a:r>
              <a:rPr lang="zh-CN" altLang="en-US" sz="6600" kern="0" dirty="0">
                <a:latin typeface="Times New Roman" panose="02020603050405020304" pitchFamily="18" charset="0"/>
                <a:cs typeface="Times New Roman" panose="02020603050405020304" pitchFamily="18" charset="0"/>
              </a:rPr>
              <a:t>脚本程序设计</a:t>
            </a:r>
          </a:p>
        </p:txBody>
      </p:sp>
      <p:sp>
        <p:nvSpPr>
          <p:cNvPr id="8" name="副标题 2">
            <a:extLst>
              <a:ext uri="{FF2B5EF4-FFF2-40B4-BE49-F238E27FC236}">
                <a16:creationId xmlns:a16="http://schemas.microsoft.com/office/drawing/2014/main" id="{14EABAEB-F503-4447-A3FB-F09498A36698}"/>
              </a:ext>
            </a:extLst>
          </p:cNvPr>
          <p:cNvSpPr txBox="1">
            <a:spLocks/>
          </p:cNvSpPr>
          <p:nvPr/>
        </p:nvSpPr>
        <p:spPr bwMode="auto">
          <a:xfrm>
            <a:off x="3143672" y="4124672"/>
            <a:ext cx="6152728" cy="10325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tx2"/>
              </a:buClr>
              <a:buFont typeface="Wingdings" pitchFamily="2" charset="2"/>
              <a:buChar char="n"/>
              <a:defRPr kumimoji="1" sz="2800" b="1">
                <a:solidFill>
                  <a:srgbClr val="003399"/>
                </a:solidFill>
                <a:latin typeface="+mn-lt"/>
                <a:ea typeface="+mn-ea"/>
                <a:cs typeface="+mn-cs"/>
              </a:defRPr>
            </a:lvl1pPr>
            <a:lvl2pPr marL="742950" indent="-285750" algn="l" rtl="0" eaLnBrk="0" fontAlgn="base" hangingPunct="0">
              <a:spcBef>
                <a:spcPct val="20000"/>
              </a:spcBef>
              <a:spcAft>
                <a:spcPct val="0"/>
              </a:spcAft>
              <a:buClr>
                <a:srgbClr val="009900"/>
              </a:buClr>
              <a:buFont typeface="Wingdings" pitchFamily="2" charset="2"/>
              <a:buChar char="u"/>
              <a:defRPr kumimoji="1" sz="2400">
                <a:solidFill>
                  <a:schemeClr val="tx1"/>
                </a:solidFill>
                <a:latin typeface="Verdana" pitchFamily="34" charset="0"/>
                <a:ea typeface="+mn-ea"/>
              </a:defRPr>
            </a:lvl2pPr>
            <a:lvl3pPr marL="1143000" indent="-228600" algn="l" rtl="0" eaLnBrk="0" fontAlgn="base" hangingPunct="0">
              <a:spcBef>
                <a:spcPct val="20000"/>
              </a:spcBef>
              <a:spcAft>
                <a:spcPct val="0"/>
              </a:spcAft>
              <a:buClr>
                <a:srgbClr val="0000FF"/>
              </a:buClr>
              <a:buFont typeface="Wingdings" pitchFamily="2" charset="2"/>
              <a:buChar char="Ø"/>
              <a:defRPr kumimoji="1" sz="2200">
                <a:solidFill>
                  <a:schemeClr val="tx1"/>
                </a:solidFill>
                <a:latin typeface="Verdana" pitchFamily="34" charset="0"/>
                <a:ea typeface="+mj-ea"/>
              </a:defRPr>
            </a:lvl3pPr>
            <a:lvl4pPr marL="1600200" indent="-228600" algn="l" rtl="0" eaLnBrk="0" fontAlgn="base" hangingPunct="0">
              <a:spcBef>
                <a:spcPct val="20000"/>
              </a:spcBef>
              <a:spcAft>
                <a:spcPct val="0"/>
              </a:spcAft>
              <a:buClr>
                <a:srgbClr val="CC00FF"/>
              </a:buClr>
              <a:buFont typeface="Wingdings" pitchFamily="2" charset="2"/>
              <a:buChar char="l"/>
              <a:defRPr kumimoji="1" sz="2000">
                <a:solidFill>
                  <a:schemeClr val="tx1"/>
                </a:solidFill>
                <a:latin typeface="Verdana" pitchFamily="34" charset="0"/>
                <a:ea typeface="仿宋_GB2312" pitchFamily="49" charset="-122"/>
              </a:defRPr>
            </a:lvl4pPr>
            <a:lvl5pPr marL="2057400" indent="-228600" algn="l" rtl="0" eaLnBrk="0" fontAlgn="base" hangingPunct="0">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5pPr>
            <a:lvl6pPr marL="25146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6pPr>
            <a:lvl7pPr marL="29718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7pPr>
            <a:lvl8pPr marL="34290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8pPr>
            <a:lvl9pPr marL="38862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9pPr>
          </a:lstStyle>
          <a:p>
            <a:pPr marL="0" indent="0" algn="ctr">
              <a:lnSpc>
                <a:spcPct val="100000"/>
              </a:lnSpc>
              <a:buNone/>
            </a:pPr>
            <a:r>
              <a:rPr lang="zh-CN" altLang="en-US" kern="0" dirty="0">
                <a:latin typeface="华文仿宋" panose="02010600040101010101" pitchFamily="2" charset="-122"/>
                <a:ea typeface="华文仿宋" panose="02010600040101010101" pitchFamily="2" charset="-122"/>
              </a:rPr>
              <a:t>北京邮电大学计算机学院  蒋砚军</a:t>
            </a:r>
            <a:br>
              <a:rPr lang="zh-CN" altLang="en-US" b="0" kern="0" dirty="0">
                <a:latin typeface="黑体" pitchFamily="2" charset="-122"/>
              </a:rPr>
            </a:br>
            <a:r>
              <a:rPr lang="en-US" altLang="zh-CN" kern="0" dirty="0">
                <a:latin typeface="Courier New" panose="02070309020205020404" pitchFamily="49" charset="0"/>
                <a:ea typeface="楷体_GB2312" pitchFamily="49" charset="-122"/>
                <a:cs typeface="Courier New" panose="02070309020205020404" pitchFamily="49" charset="0"/>
              </a:rPr>
              <a:t>jiangyanjun0718@bupt.edu.cn</a:t>
            </a:r>
            <a:br>
              <a:rPr lang="en-US" altLang="zh-CN" b="0" kern="0" dirty="0">
                <a:latin typeface="Verdana" pitchFamily="34" charset="0"/>
                <a:ea typeface="楷体_GB2312" pitchFamily="49" charset="-122"/>
              </a:rPr>
            </a:br>
            <a:endParaRPr lang="en-US" altLang="zh-CN" b="0" kern="0" dirty="0">
              <a:latin typeface="Verdana" pitchFamily="34" charset="0"/>
              <a:ea typeface="楷体_GB2312" pitchFamily="49" charset="-122"/>
            </a:endParaRPr>
          </a:p>
          <a:p>
            <a:pPr>
              <a:lnSpc>
                <a:spcPct val="100000"/>
              </a:lnSpc>
            </a:pPr>
            <a:endParaRPr lang="zh-CN" altLang="en-US" kern="0" dirty="0"/>
          </a:p>
        </p:txBody>
      </p:sp>
      <p:sp>
        <p:nvSpPr>
          <p:cNvPr id="9" name="AutoShape 2" descr="data:image/png;base64,iVBORw0KGgoAAAANSUhEUgAAASwAAAEsCAYAAAB5fY51AAAgAElEQVR4Xu2d7XpbRw6D6/u/6Owju93EHxFe6GAO50jYv6VAEAThkZt03379+vXrn/6vClSBKnABBd4aWBfYUilWgSrwrkADq0aoAlXgMgo0sC6zqhKtAlWggVUPVIEqcBkFGliXWVWJVoEq0MCqB6pAFbiMAg2sy6yqRKtAFWhg1QNVoApcRoEG1mVWVaJVoArgwHp7e6taXxRQf0lgd80Uf7rwFXMqbk5PhUXnTNY5/JN9d8Yie2pgHdigEnh3Uyr+VJoVcypuTk+FRedM1jn8k313xiJ7amAd2KASeHdTKv5UmhVzKm5OT4VF50zWOfyTfXfGIntqYB3YoBJ4d1Mq/lSaFXMqbk5PhUXnTNY5/JN9d8Yie2pgHdigEnh3Uyr+VJoVcypuTk+FRedM1jn8k313xiJ7amAd2KASeHdTKv5UmhVzKm5OT4VF50zWOfyTfXfGIntqYB3YoBJ4d1Mq/lSaFXMqbk5PhUXnTNY5/JN9d8Yie2pgHdigEnh3Uyr+VJoVcypuTk+FRedM1jn8k313xiJ7amAd2KASeHdTKv5UmhVzKm5OT4VF50zWOfyTfXfGIntqYB3YoBJ4d1Mq/lSaFXMqbk5PhUXnTNY5/JN9d8Yie2pgHdigErimfFzcXbVVvOjE9cZ3pYi2SwKLNKaLPbvOMdKOczr8z9b21i+l2dScE/xTPSf27eyJzNnA+rLFtMBnm8Thfza3BtZvxZ09kUOe2CXpmZ6zgdXAIr6L1aSOzzmEGPmhF2JKs6QOFMvZE5mzgdXAot6L1BFTkkbOIRA8WjPBP9WTzpisc/ZE5mxgNbCS/pRYxJQS5Pb/Tzf0nzua4J/qSXRN1zh7InM2sBpYaY/exSOmJIScQyB4tGaCf6onnTFZ5+yJzNnAamAl/SmxiCklSF9YRKItahpYi9eQFngx3W/wDv+zud36NbA+VHf2lNJsYt/pOUdeWM4QaZHV8h1uCotyT/Z0sCi/ZJ3SbHf+VIvknArLDUA6A6lT3Jx9Kqz3OX+RqvBPBGcIIppTo8Z1uCksyivZ08Gi/JJ1SrPd+VMtknMqrAbWD1txjKQEdrCoQWhdkpvCopwcPVTPJNaKQzibP90BqUtqm8RasSeiB/mKH5+zL6zPq0kLTBaf7JnEWnEIDawPR+y+J+LbBhZV6UDdjgeTNG8Syz0sspYd9Se8XS3OntPZO52X1J0+Z19YfWHdM2b6EM42ODk6WuNocfacDjc6L6k7fc4GVgOrgUVOM/s1zgkYFQru649Ny6oUt/icDawGVgOLHWfy+JJYDawf9pcU2MFiVuJVZ/9EIMwcPc7m73Ajs57Nn3CiNY4WZ8/pcKPzkrrT5+wLqy+svrDIafYr4U8qNbCYdx6uOltgQnTXn44rvmok9SfaTtUk51RYK/ZEdVPcHG8rrPc5+8Kaf2FRczjLJ5jIIMZ/xoXgEV6kJq0F6enUKC0c/gqrgdXfYSFvEiMhIFjkmJxAEv5OT4JHeJEahxfBS9coLRz+CquB1cBC/iVGQkCwyDE5gST8nZ4Ej/AiNQ4vgpeuUVo4/BVWA6uBhfxLjISAYJFjcgJJ+Ds9CR7hRWocXgQvXaO0cPgrrAZWAwv5lxgJAcEix+QEkvB3ehI8wovUOLwIXrpGaeHwV1gNrAYW8i8xEgKCRY7JCSTh7/QkeIQXqXF4Ebx0jdLC4a+wGlgNLORfYiQEBIsckxNIwt/pSfAIL1Lj8CJ46RqlhcNfYTWwGljIv8RICAgWOSYnkIS/05PgEV6kxuFF8NI1SguHv8JqYDWwkH+JkRAQLHJMTiAJf6cnwSO8SI3Di+Cla5QWDn+F1cBqYCH/EiMhIFjkmBxCRsuUHrvzT4qR1EJhNbAaWMi7xEgICBZNHXxqzjR/wivdE65K/r8DObw652/V+1dzvjgwbSRqcFLncCN4tIYcDMFK8ye80j3JnLcaxc3hpbD6wuoLC/mSGAkBwSLH5BASlaXmTPMnvNI9kWANrP/L5OiP9tm//PzZgmmBqcFJncON4NEaYiSCleZPeKV7kjn7wvrjK1z4L8/3K2G/EsobJMEgQcz/pxiCR3g1sIiSj9eoHTj6K6z3r759YfWFpexKjKQwVvyehfByDobMQGsUN4eXwlqh7bZzNrAaWMqc5GAUxoqjIrycYCAz0BrFzeGlsFZou+2cDawGljInORiFseKoCC8nGMgMtEZxc3gprBXabjtnA2s+sBzzUiNN1KnDSs+p+r3UIRu/3E56Q+3A2bnC6u+wfthcWmBiDqcnwZuqUYZLz6n6NbDWO0HtwNm5whoLrPUyPt4hLTBhkuyZxHIPnhiO6LFrTVLbJNaueq3wz8i/JXwlgcmsSfMmsVYYjuixa01S2yTWrnqt8E8D68u2J4yU7JnEWmG4nY9LcUtqm8RSvCf/eXrOBlYD666f04abPJ6jvZNaJLGOzrXy8+k5G1gNrAYWvNjk8SWxIP2RsvScDawGVgMLnnLy+JJYkP5IWXrOBlYDq4EFTzl5fEksSH+kLD1nA6uB1cCCp5w8viQWpD9Slp5zSWCNKDPQVP25I2dZA/RHWiY1U1i3AZ0dKLwprJFFDTRV+r/vc8VfzRmYdaSlEjhp8Gc5vmr2YVXHGyPmHmiqvNHAOrgUJbBjSoXlmlzhJbntivUsmh206WU+rjzbwDq4SiVw8pCf5fiqWV9Yfzs75Y0GVgMLKaCMlAzmJNazhDxa0hMUKZ81sA4uWQnc4/sucDXrC6svrIPB8+jHe3z+8VUzX7NH/Xm1zylv9IV1cKNK4L6w+sL6m8Ucbxy06WU+ru6pgXVwlUpgx5QK61l+H6PmrGYHTXnhjytvNLAOLlcJ3OPrC6svLH5k6p4aWFzLHyuVwE5gHaTy7eM7c0vNqmZ0X6UpXjccxW3SG8k5k1hKMyuwksReBWuFKclSib4T3JyeqTnTWpzJi3B/tRr8V3NeTZjEvM6B0n6pg5ng5vRMzUl03ZUX4f5qNQ2shRt3DoHSSB3yBDenZ2pOouuuvAj3V6tpYC3cuHMIlEbqkCe4OT1TcxJdd+VFuL9aTQNr4cadQ6A0Uoc8wc3pmZqT6LorL8L91WoaWAs37hwCpZE65AluTs/UnETXXXkR7q9W08BauHHnECiN1CFPcHN6puYkuu7Ki3B/tZoG1sKNO4dAaaQOeYKb0zM1J9F1V16E+6vV4MBylkpFVKbcveeO/Kn2K7Slva9cp3ZOZ3P0T/Wk3JJ16TkbWF+2kxTYwaImSZl3BTc6w5XrJvRP9ZzQ3fEZmbOBtTCwqEHSSyV9kz2nsMicTg05GAfvXm1SsxSnFTjpORtYDSzpU3XISVM6WJK4WaDmNOHuljtznskrOeMNKz1nA6uBJT2qDiZpSgdLEjcL1JwmXAOrgXXcMsqUzsEoLMr26j2T/B0sqi+tS+2T9HPmPJMX4e7UpOfsC6svLOk/dTBJUzpYkrhZoOY04frC6gvruGWUKZ2DUViU7dV7Jvk7WFRfWpfaJ+nnzHkmL8LdqUnP2RdWX1jSf+pgkqZ0sCRxs0DNacL1hdUX1nHLKFM6B6OwKNur90zyd7CovrQutU/Sz5nzTF6Eu1OTnnP0heUM3lpPAWVyx0he5/vVu/KiMyr+FGdK/xs/NcMUN8Xrxh0H1tQi0BBvb5QeqnuGnmQGIoZj3lRPwitZs/OMDjeqidrTRE/KvYH1g1Jqoe9Jv3lIkhmISZw5Uz0Jr2TNzjM63Kgmak8TPSn3BlYD665XHPOqQ6CmPLtu5xkdblQ3taeJnpR7A6uB1cAyXsvq2Onh0bqJ8JjoifX4Fd5AelhCrz2/r5voRkziaJvqSXgla3ae0eFGNVF7muhJufeF1RdWX1h9YX3yQAOLxueThgcZX/3Uc3/RT/AIL8e8qZ6EV7Jm5xkdblQTtaeJnpR7X1hPGpLKlNggG78+6AyqzjnQlK6K03//3OFGMdUMEz0p9wZWA6tfCTcO5YnwmOgZD6wVQ1CSrfMVmPgp6rO83ieUrumv7ivuTs0w0ZM6Ab+wnCEuLYjx05aKnKxT2tJeu++TzpGsu7q2O/JP7uf9hwH9Yw27G3xiWellELyJOVVPxxtkxqkaNSfl5eiheiaxJvjTnrSugfVFKccgVORknTI47eXMqXo6WJTfRJ2ak3Jy9FA9k1gT/GlPWtfAamBJrySPSjYbLFBzUmrJkEliTfCnPWldA6uBJb2iDtk5KtlssEDNSak5eqieSawJ/rQnrWtgNbCkV5JHJZsNFqg5KbVkyCSxJvjTnrSugdXAkl5Rh+wclWw2WKDmpNQcPVTPJNYEf9qT1jWwGljSK8mjks0GC9SclFoyZJJYE/xpT1rXwGpgSa+oQ3aOSjZ7sYKktkksuoZkT4V149TAamBJbyojNbCkhH8tSGqbxKITJXsqLCuw6ACkboXBybCEW2t8BZx9pvaU7OlgUXVSc9J+pM6ZM8U/3RO/sIggtMYZgmKmBKb9WvdbAWefqT0lezpYdO+pOWk/UufMmeKf7tnAIptuzV0F0qYkcid7OliE260mdfC0H6lz5kzxT/dsYJFNt6aBZXogdfBm26feU3+HlXTDC2Olf4oSKZM9HSzCrS+sdb8u6AuLOrB1f1XAOfjUyyPZ08GiNkjNSfuROmfOFP90zwYW2XRrnvqrhnNU1Aqpg6f9SJ0zZ4p/umcDi2y6NQ0s0wOpgzfbPvWerN9hJZPSwaILUwaZ6Em5T3Bzeia1TWJRfdvzQ6nkzqn26Z74hZVsnMRaIRzFVIdAcRw9KKbi5vTcFSulBcWZ0ozyU3uiOMm6pGaXeGGlluAIRxd2ZW6OHmrOKayd95TU7Ow5aT9Sl/RGA4sofqdGmZLCO0ulmIqb03NXrJQWFGdKM8pP7YniJOuSmjWwDm4mZRBnqZSy4ub03BUrpQXFmdKM8lN7ojjJuqRmDayDm0kZxFkqpay4OT13xUppQXGmNKP81J4oTrIuqVkD6+BmUgZxlkopK25Oz12xUlpQnCnNKD+1J4qTrEtq1sA6uJmUQZylUsqKm9NzV6yUFhRnSjPKT+2J4iTrkpo1sA5uJmUQZ6mUsuLm9NwVK6UFxZnSjPJTe6I4ybqkZg2sg5tJGcRZKqWsuDk9d8VKaUFxpjSj/NSeKE6yLqnZJQKLiqeW5Qi3c89n4EZnSNUpb9A+jodUTweL8rt6ndLMCqwJMZylqmGTWFSLdM8knoNF503ugPRU/QjGVI2jP5nTwZuaWfVFc/4iVarTon/uLEGNkcSi46Z7JvEcLDpvcgekp+pHMKZqHP3JnA7e1MyqL5qzgfVdRiKcEv/9+fr2Rsrea0jPJJ6DRYdQM6R7qn6U90SdowWZ08GbmJf0RHM2sBpYxEykRhkufVSqH+E8VeNoQeZ08KZmVn3RnA2sBpYyEv3nynDpo1L9KO+JOkcLMqeDNzEv6YnmbGA1sIiZSI0yXPqoVD/CearG0YLM6eBNzaz6ojkbWA0sZST6z5Xh0kel+lHeE3WOFmROB29iXtITzdnAamARM5EaZbj0Ual+hPNUjaMFmdPBm5pZ9UVzpgPLEU4RnMJSwv73z8/kf+u5ux5Ut9Z5Ciifud7wup9XjeZsYD2+ECVwMmBcUya5Pa5QP5lQQO3S9UaC0woMNGcD63HpicCPo3//ZDoACTenJ8GjNUrbKV6Uf7JOaZHs5Yaf4ubsSWG9c2tgPb5uIvDj6A2se9o5h5DcwQTWlX3m7InM2cA64EAi8AH4bx9NL59wc3oSPFqjtJ3iRfkn65QWyV59Yd1RUy3CMWUSixpA9aQ4tC6px4qeFJPUKW0dLUi/nWuUFmnujraKWxKrXwkPblot6yB8X1h3BHQOIb2Hs/Gu7DNnT2TOfiU84D4i8AH4BlYD612BK/usgfUXE6ulOsLRkFE9KQ6tc2ZIcXN60jlIneI/xYtwT9coLdL9HG0VtyRWvxIe3LRa1kH4vrD6wuoL64sH8FdCJynTh0rwVHis4J/sqbDef7oE//taDhbRP12j9Nidf1oPgqc0IxiTPiP8lwSWarzCbKonXVayzpmT8E/iJbGoZrv3pHPsWkc8RLgn95TEsr4SJhs7WETgW01qWbQfqXPmJPyTeEksokX6J/eKnhRz1zriIcI96Y0kVgOLbO9ATXxZQ18JdzwEuhZnBxRz17od9+ToT/j3K+FC98WX1cCyt+XswAbf7APk4AllRzPVM4nVFxbZ3oGa+LIaWPY2nB3Y4Jt9QIUHpetopnomsRpYdIMP1sWX1cCyN+HswAbf7AMqPChdRzPVM4nVwKIbfLAuvqwGlr0JZwc2+GYfUOFB6TqaqZ5JrAYW3eCDdfFlNbDsTTg7sME3+4AKD0rX0Uz1TGItCywqTOuuoYAyJZ0iaV4Hi/K7ep3a0wrNkj0VVgPr6g49iT8xEqHiHIzq6WARbs9QM6FZsqfCsgKLLtQxkiLoYFF+rfMVUHuiiM4+Vc8k1gT/iZ4TmtE5aR3+c1gYcOj3LJRf63wFVHhQxOTBJLEm+E/0nNCMzknrGlhUqReua2B9LH/i4JM9k1hT59DAmlL+Qn0bWA2sXezawNplExvzaGA1sHaxZwNrl01szKOB1cDaxZ4NrF02sTGPBlYDaxd7NrB22cTGPBpYDaxd7IkDy/k3DLsMVx7nKqCCzfHQrlhUUcWf4jiaUcyJupge9P+qfkq42KDBPx829a+4idGcPRFt03hkhrNrnBkpN6ItxSJ1zgyKm4NFuN1qVE+Ks/0LKzZoA+ubJ4i2jnkJHjXmmXXOjJTX2Vo4MyhuDtbZejSwflBcLbQvrJ9tSnSjBj+zbucDpTo4M6g9OViUn+pJcRpYDay7XnHMmzIlNW+qzpmR9jxbC2cGxc3BOluPBlYDq4Fl/Lrg7AOl/ZyQaWBRVR+oU+JSyORC+5WwXwmV71K+VX3+++dJfztYlF9Kj76w+sLqC6svrE8eaGDRGH4wPAi8swTy0yCNR2YgNWleaTwyw9k1zoyUG/EQxSJ1zgyKm4NFuN1qVE+K0xfWgyHpLDW1LLLUNK80Hpnh7BpnRsrtzJ2nf0Wxsx4NLOrAxXXE4GkjTfSkMipuaS0or3SdmpP2ewY9iBYvE1grFq8EdkyksNyfomTeiZ6EF/kK4WhLe07UkR0QXmk9JniRng2sL25wFq8ETmI1sD4vytGWHPxUjfIQ5ZXWY4IX6dnAamDdvYn0IdADVOad4kX50zo1J8VJ6zHBi/RsYDWwGlg0FRbUkSMlbRtYBw6ZCExrUgul/ZzFK25JrH4l7FfCex52vEZuQXmbYLieJT37wjoQzEpgx0QKy10+MdRET8LrVqO4OdrSnhN1ak7KKa3HBC/Ss4HVwOpXQpoKC+rIkZK2DawDh0wEpjWphdJ+zuIVtyRWX1j9StivhP/88zIvLCc8aLg1sKhSfl1SW7/7eZ9Qc1ImK/xNeiv+Di+F9f5Du/+JZLKWn2uUwPFlhf+SruK/4lVH1VbcHG1pz4k6NSflNKWH4u/wUljjgUUI0oWpurRwqp977Ckt0nM6eEQTWpPSg/ZL1jmapeZ0eiZnTfGnnEZfWGcO6yw0xesZejozUNORutQOSK90jaNZak6nZ3LeFH/KqYH1g1KpJTgm2rWnMwM1HalL6UF6pWsczVJzOj2T86b4U04NrAbWXa+8yiHQgyF1jmapg3d6khloTYo/7dfAamA1sOi1wDonPFIH7/SEY6CyFH/UbPrfEp45rLPQFK9n6OnMQE1H6lI7IL3SNY5mqTmdnsl5U/wpp76w+sLqC4teC6xzwiN18E5POAYqS/FHzfrC+lmm1BIcE+3a05mBmo7UpfQgvdI1jmapOZ2eyXlT/Cmn0RcWIZkSZGqhZMZbzavMSfUgdSnNSK9bze4eonNM1KV21cA6YXupZRGqK44qxT/NLcWL6NrAoiot/tbSv5pzbBHk02ceVjoUdn79nalrA4s4/e81qV31hXVsD+jTqWWRZg0sotJjNSu0fYzJ9T6VuoEG1gm7Ty2LUF1xVCn+aW4pXkTXvrCoSv1KeEypfz+dPhaH1JmHtWLOFP80txQvuss0f9r3GepSu+oL6wQ3pJZFqK44qhT/NLcUL6JrX1hUpb6wjinVF9Zh/VLB0MA6vIrLAsQ81H9LuN4DqWURpulQuPVM8U9zS/EiuvaFRVXqC+uYUn1hHdYvFQwNrMOruCxAzEN9YV3LA2rx6VDoC+u3P1Zoey33Pc5W+ZYi41+6U8DWrTV4avETe3IOfsc5d+bvcCO731H/96/l9IVFhmzNZwXSJkq+diZ25eix48HszN/hRna/o/4NLLK5AzVpEzWwDiwj8FFnn2cfvMONSHE2f8KpgUVVerAubaIG1oOLCH3M2efZB+9wI3KczZ9wamBRlR6sS5uogfXgIkIfc/Z59sE73IgcZ/MnnBpYVKUH69ImamA9uIjQx5x9nn3wDjcix9n8CacGFlXpwbq0iRpYDy4i9DFnn2cfvMONyHE2f8KpgUVVerAubaIG1oOLCH3M2efZB+9wI3KczZ9wsgIrLQgluHOdWurumin+ae0dPc7k5vCimij+Tk+F9X7Ib2+UGqojPRFQuAj/Oay0IOE5RuDUUnfXTPFPi+rocSY3hxfVRPF3eiqsBtYPW3EEpku9eh0xEplxStsUfzKje1Rncluhv+Lv9FRYrrZkX6QnwUnX9IV1QNHUUh3zHqD77aMp/pSTM+eZ3BxedFbF3+mpsBpYfWEhXxIjESDHvASP1qT4037OnGdyc3jRWRV/p6fCamA1sJAviZEIkGNegkdrUvxpP2fOM7k5vOisir/TU2E1sBpYyJfESATIMS/BozUp/rSfM+eZ3BxedFbF3+mpsBpYDSzkS2IkAuSYl+DRmhR/2s+Z80xuDi86q+Lv9FRYDawGFvIlMRIBcsxL8GhNij/t58x5JjeHF51V8Xd6KqwGVgML+ZIYiQA55iV4tCbFn/Zz5jyTm8OLzqr4Oz0VVgOrgYV8SYxEgBzzEjxaszN/xW1Ks5S2Dn+lxVRgpWcg2i75c1hEYEJuomZkCeG/VnHT7cwdvIpmE3PSG5jgNtKT/ieSJ8jRZSXrJuZ0etJZG1hUqd91SjNnTwrLZ3f/ExPcRno2sD4bYWQJfWHZ9+vsiYKrkHF6KizKidZNcBvp2cBqYNGj+FvdiHEHQn5iTrqbCW4jPRtYDSx6FA0s/p9w6Qvrs1tSevSX7l+ucOSnxsBr4WhI/fn5V9FsYk66pwluIz37wuoLix5FX1h9YY3/oGpgNbAaWB8KqK8tEy8KupsJbiM9G1gNLHoUfWH1hfWSLywnmY8e09fPn/lT9FnmTO4gqX+SV7H8X5I7/lZ7p/qP/NLdGZQOQuuUcA63JFaKP8Vx5qSYSg+C4/BK9LtxcnqSGZ6hJqVtWosG1hdFHfOqpTpYdLGqJ8XZlZvDa2ct6B52rUtpm56vgdXAinkqYfIGVmwdh4ASuzxE4C8fbmA1sGK+Spi8gRVbxyGgxC4PEWhgfSigFpE8GAeLLlfxpzi7cnN47awF3cOudSlt0/P1hdUXVsxTCZM3sGLrOASU2OUhAn1h9YX1pwecYKDGS5jc4ZXod5vN6Um1uHpdStu0Dn1h9YUV81TC5E54JPo1sH5ef0rbmLn+BWpgPVlgOQefNtPZeKmjeiXN6I4mtCU9G1gNLOrh7eqIwQnpBtZ3lSa0JT0bWJsEFllW+vhIz52PmfAnmtGaFVqcPQOdNVXnaEa0aGA1sO560zFcyuQUhxicYpG6FVqcPQOZM1njaEa0aGA1sBpY8EKd44OQ8s8FUpxd6xzNGlg/bFGJkhQ4iUUNme7p4FGOqTq1y1Sf/3BWaHH2DGlNFJ6jGdGiL6y+sPrCUlf37z93jg9C9oX1h1ANrL6w7t4NMsiC/948PWZVR/grDOefN7ActT5qHc3IPvvC6gurLyx4h87xQci+sPrCum8VleKOKc/EogeQ5O/+hKQcU3VK/1Sf/g7rcSXjfpz4b7o7Qzwu1c+fVCZ3uCWx0nMWz1dgYp+v0pNsQ2nx/gO0gfVZymRgkSWtesWo5Ttz0jmSdRP8VU86n6Ot6ulgUX4TPQk3xauB9YOKjkGIwGRRTk+Cd6tR3Fb0pNxI3QR/1ZPwdn8AqZ4r9jTRk2ineDWwGljERyM1yrwTh0yFcLjtOKfDn2pC6pQWDawGFvHRSI0y74qjUj2pEA431dPBovwmehJuilcDq4FFfDRSo8w7cchUCIfbjnM6/KkmpE5p0cBqYBEfjdQo8644KtWTCuFwUz0dLMpvoifhpng1sBpYxEcjNcq8E4dMhXC47Tinw59qQuqUFg2sBhbx0UiNMu+Ko1I9qRAON9XTwaL8JnoSbopXA6uBRXw0UqPMO3HIVAiH245zOvypJqROadHAWhxYU4sn5ti9Rpl3SlvF6/2oNv4L4zvvHWk78SfddxbNMZsSOIlFNXN6Uswd56Tc03ooLVYE1kRPqq/i5uivsMZeWFSMibqkwEksqoXTk2IqIzk9FRblROscbgST8H+GnkSLW43Sw9FCYTWwNvpKSJZFTOQYhOBNmJLyInVpPcienqEn0XbCGyN/+ZmKMVHnmE2ZN4lFtXB6Uswd56Tc03ooLfqV8PNmHP2Rtv0d1jqB08siR+r0JHgTP0UpL1KX1gMdVfiX7hM9ibYT3ugL68tmHIMrIyWxqIGcnhRzxzkp97QeSou+sNY9APo7rP4OC929OlInFBQWImQUOdwILOH/DD2JFn1hUZUW1jlmU+ZNYtGRnZ4Uc8c5Kfe0HkqLvrAu+MKiZrp6nTKvcywKi2rl9KSYybrUnJTT7nrQOXatU/t09FdYy74S7ipumpcSOL0swt/pSfDSNUqzdL/d9UjPezae2qejv8JqYB3crhI4vSxCN93TwSP8lGYEI12TntHhp/SY4qZ4OTMma5f8W8IkwZ2x1FIds3FWKioAAAFXSURBVCksqkO6p4NHOKbmJL1oTXpG2vdWp/SY4qZ4OTMmaxtYB9RUS3XMprAozXRPB49wTM1JetGa9Iy0bwPLUeqjtoHla/b/T6jjcw5BYVGa6Z4OHuGYmpP0ojXpGWnfBpajVAPLV+vLJ9TxOYegsCjZdE8Hj3BMzUl60Zr0jLRvA8tRqoHlq9XAWq7Z4QYPADSwvou24w+WfiV8wNx/fkQt1TkEhUWppns6eIRjak7Si9akZ6R9+8JylOoLy1erL6zlmh1u8ABAA6svrAdsc72PqNeCcwgKi6qT7ungEY6pOUkvWpOekfbtC8tRynxh+dD9RBWoAlUgqwD+Yw3ZtkWrAlWgCvgKNLB8zfqJKlAFhhRoYA0J37ZVoAr4CjSwfM36iSpQBYYUaGANCd+2VaAK+Ao0sHzN+okqUAWGFGhgDQnftlWgCvgKNLB8zfqJKlAFhhT4H4VWLzCUhm9OAAAAAElFTkSuQmCC">
            <a:extLst>
              <a:ext uri="{FF2B5EF4-FFF2-40B4-BE49-F238E27FC236}">
                <a16:creationId xmlns:a16="http://schemas.microsoft.com/office/drawing/2014/main" id="{61393BB5-BE01-4F6E-AC17-672E56D2FCFC}"/>
              </a:ext>
            </a:extLst>
          </p:cNvPr>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cxnSp>
        <p:nvCxnSpPr>
          <p:cNvPr id="4" name="直接连接符 3">
            <a:extLst>
              <a:ext uri="{FF2B5EF4-FFF2-40B4-BE49-F238E27FC236}">
                <a16:creationId xmlns:a16="http://schemas.microsoft.com/office/drawing/2014/main" id="{6FA6701F-4126-487A-A4F6-9CA04F06B149}"/>
              </a:ext>
            </a:extLst>
          </p:cNvPr>
          <p:cNvCxnSpPr>
            <a:cxnSpLocks/>
          </p:cNvCxnSpPr>
          <p:nvPr/>
        </p:nvCxnSpPr>
        <p:spPr bwMode="auto">
          <a:xfrm>
            <a:off x="839416" y="908720"/>
            <a:ext cx="2376264" cy="360040"/>
          </a:xfrm>
          <a:prstGeom prst="line">
            <a:avLst/>
          </a:prstGeom>
          <a:noFill/>
          <a:ln w="9525" cap="flat" cmpd="sng" algn="ctr">
            <a:solidFill>
              <a:srgbClr val="FFFFFF"/>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14" name="直接连接符 13">
            <a:extLst>
              <a:ext uri="{FF2B5EF4-FFF2-40B4-BE49-F238E27FC236}">
                <a16:creationId xmlns:a16="http://schemas.microsoft.com/office/drawing/2014/main" id="{733B3545-C531-4169-8746-E21C7A83BC7A}"/>
              </a:ext>
            </a:extLst>
          </p:cNvPr>
          <p:cNvCxnSpPr>
            <a:cxnSpLocks/>
          </p:cNvCxnSpPr>
          <p:nvPr/>
        </p:nvCxnSpPr>
        <p:spPr bwMode="auto">
          <a:xfrm>
            <a:off x="1055440" y="1916832"/>
            <a:ext cx="2786608" cy="410344"/>
          </a:xfrm>
          <a:prstGeom prst="line">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16" name="矩形 15">
            <a:extLst>
              <a:ext uri="{FF2B5EF4-FFF2-40B4-BE49-F238E27FC236}">
                <a16:creationId xmlns:a16="http://schemas.microsoft.com/office/drawing/2014/main" id="{B1110CBC-0AEE-4364-821A-5BA37CF2A174}"/>
              </a:ext>
            </a:extLst>
          </p:cNvPr>
          <p:cNvSpPr/>
          <p:nvPr/>
        </p:nvSpPr>
        <p:spPr bwMode="auto">
          <a:xfrm>
            <a:off x="839416" y="736402"/>
            <a:ext cx="10513168" cy="604366"/>
          </a:xfrm>
          <a:prstGeom prst="rect">
            <a:avLst/>
          </a:prstGeom>
          <a:solidFill>
            <a:srgbClr val="FFFFFF"/>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1" lang="zh-CN" altLang="en-US" sz="1400" b="1" i="0" u="none" strike="noStrike" cap="none" normalizeH="0" baseline="0">
              <a:ln>
                <a:noFill/>
              </a:ln>
              <a:solidFill>
                <a:schemeClr val="tx1"/>
              </a:solidFill>
              <a:effectLst/>
              <a:latin typeface="Lucida Console" pitchFamily="49" charset="0"/>
              <a:ea typeface="宋体"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2000" advTm="1531"/>
    </mc:Choice>
    <mc:Fallback xmlns="">
      <p:transition spd="slow" advTm="153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7FCAB2D6-C97D-4050-ACE2-781ACC26D40C}"/>
              </a:ext>
            </a:extLst>
          </p:cNvPr>
          <p:cNvSpPr txBox="1">
            <a:spLocks/>
          </p:cNvSpPr>
          <p:nvPr/>
        </p:nvSpPr>
        <p:spPr bwMode="auto">
          <a:xfrm>
            <a:off x="1055440" y="1700808"/>
            <a:ext cx="10225136" cy="2592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b="1">
                <a:solidFill>
                  <a:srgbClr val="A50021"/>
                </a:solidFill>
                <a:latin typeface="楷体" panose="02010609060101010101" pitchFamily="49" charset="-122"/>
                <a:ea typeface="楷体" panose="02010609060101010101" pitchFamily="49" charset="-122"/>
                <a:cs typeface="+mj-cs"/>
              </a:defRPr>
            </a:lvl1pPr>
            <a:lvl2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2pPr>
            <a:lvl3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3pPr>
            <a:lvl4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4pPr>
            <a:lvl5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5pPr>
            <a:lvl6pPr marL="457200" algn="ctr" rtl="0" fontAlgn="base">
              <a:spcBef>
                <a:spcPct val="0"/>
              </a:spcBef>
              <a:spcAft>
                <a:spcPct val="0"/>
              </a:spcAft>
              <a:defRPr kumimoji="1" sz="4400" b="1">
                <a:solidFill>
                  <a:srgbClr val="A50021"/>
                </a:solidFill>
                <a:latin typeface="Times New Roman" pitchFamily="18" charset="0"/>
                <a:ea typeface="楷体_GB2312" pitchFamily="49" charset="-122"/>
              </a:defRPr>
            </a:lvl6pPr>
            <a:lvl7pPr marL="914400" algn="ctr" rtl="0" fontAlgn="base">
              <a:spcBef>
                <a:spcPct val="0"/>
              </a:spcBef>
              <a:spcAft>
                <a:spcPct val="0"/>
              </a:spcAft>
              <a:defRPr kumimoji="1" sz="4400" b="1">
                <a:solidFill>
                  <a:srgbClr val="A50021"/>
                </a:solidFill>
                <a:latin typeface="Times New Roman" pitchFamily="18" charset="0"/>
                <a:ea typeface="楷体_GB2312" pitchFamily="49" charset="-122"/>
              </a:defRPr>
            </a:lvl7pPr>
            <a:lvl8pPr marL="1371600" algn="ctr" rtl="0" fontAlgn="base">
              <a:spcBef>
                <a:spcPct val="0"/>
              </a:spcBef>
              <a:spcAft>
                <a:spcPct val="0"/>
              </a:spcAft>
              <a:defRPr kumimoji="1" sz="4400" b="1">
                <a:solidFill>
                  <a:srgbClr val="A50021"/>
                </a:solidFill>
                <a:latin typeface="Times New Roman" pitchFamily="18" charset="0"/>
                <a:ea typeface="楷体_GB2312" pitchFamily="49" charset="-122"/>
              </a:defRPr>
            </a:lvl8pPr>
            <a:lvl9pPr marL="1828800" algn="ctr" rtl="0" fontAlgn="base">
              <a:spcBef>
                <a:spcPct val="0"/>
              </a:spcBef>
              <a:spcAft>
                <a:spcPct val="0"/>
              </a:spcAft>
              <a:defRPr kumimoji="1" sz="4400" b="1">
                <a:solidFill>
                  <a:srgbClr val="A50021"/>
                </a:solidFill>
                <a:latin typeface="Times New Roman" pitchFamily="18" charset="0"/>
                <a:ea typeface="楷体_GB2312" pitchFamily="49" charset="-122"/>
              </a:defRPr>
            </a:lvl9pPr>
          </a:lstStyle>
          <a:p>
            <a:pPr>
              <a:lnSpc>
                <a:spcPct val="100000"/>
              </a:lnSpc>
            </a:pPr>
            <a:r>
              <a:rPr lang="zh-CN" altLang="en-US"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rPr>
              <a:t>第</a:t>
            </a:r>
            <a:r>
              <a:rPr lang="en-US" altLang="zh-CN"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rPr>
              <a:t>3</a:t>
            </a:r>
            <a:r>
              <a:rPr lang="zh-CN" altLang="en-US"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rPr>
              <a:t>题 下载畅销榜上的小说</a:t>
            </a:r>
            <a:endParaRPr lang="en-US" altLang="zh-CN"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endParaRPr>
          </a:p>
          <a:p>
            <a:pPr>
              <a:lnSpc>
                <a:spcPct val="100000"/>
              </a:lnSpc>
            </a:pPr>
            <a:r>
              <a:rPr lang="zh-CN" altLang="en-US" sz="3600" kern="0" dirty="0">
                <a:solidFill>
                  <a:schemeClr val="accent3">
                    <a:lumMod val="50000"/>
                  </a:schemeClr>
                </a:solidFill>
                <a:latin typeface="+mj-ea"/>
                <a:ea typeface="+mj-ea"/>
                <a:cs typeface="Times New Roman" panose="02020603050405020304" pitchFamily="18" charset="0"/>
              </a:rPr>
              <a:t>（选作）</a:t>
            </a:r>
          </a:p>
        </p:txBody>
      </p:sp>
      <p:sp>
        <p:nvSpPr>
          <p:cNvPr id="9" name="AutoShape 2" descr="data:image/png;base64,iVBORw0KGgoAAAANSUhEUgAAASwAAAEsCAYAAAB5fY51AAAgAElEQVR4Xu2d7XpbRw6D6/u/6Owju93EHxFe6GAO50jYv6VAEAThkZt03379+vXrn/6vClSBKnABBd4aWBfYUilWgSrwrkADq0aoAlXgMgo0sC6zqhKtAlWggVUPVIEqcBkFGliXWVWJVoEq0MCqB6pAFbiMAg2sy6yqRKtAFWhg1QNVoApcRoEG1mVWVaJVoArgwHp7e6taXxRQf0lgd80Uf7rwFXMqbk5PhUXnTNY5/JN9d8Yie2pgHdigEnh3Uyr+VJoVcypuTk+FRedM1jn8k313xiJ7amAd2KASeHdTKv5UmhVzKm5OT4VF50zWOfyTfXfGIntqYB3YoBJ4d1Mq/lSaFXMqbk5PhUXnTNY5/JN9d8Yie2pgHdigEnh3Uyr+VJoVcypuTk+FRedM1jn8k313xiJ7amAd2KASeHdTKv5UmhVzKm5OT4VF50zWOfyTfXfGIntqYB3YoBJ4d1Mq/lSaFXMqbk5PhUXnTNY5/JN9d8Yie2pgHdigEnh3Uyr+VJoVcypuTk+FRedM1jn8k313xiJ7amAd2KASeHdTKv5UmhVzKm5OT4VF50zWOfyTfXfGIntqYB3YoBJ4d1Mq/lSaFXMqbk5PhUXnTNY5/JN9d8Yie2pgHdigErimfFzcXbVVvOjE9cZ3pYi2SwKLNKaLPbvOMdKOczr8z9b21i+l2dScE/xTPSf27eyJzNnA+rLFtMBnm8Thfza3BtZvxZ09kUOe2CXpmZ6zgdXAIr6L1aSOzzmEGPmhF2JKs6QOFMvZE5mzgdXAot6L1BFTkkbOIRA8WjPBP9WTzpisc/ZE5mxgNbCS/pRYxJQS5Pb/Tzf0nzua4J/qSXRN1zh7InM2sBpYaY/exSOmJIScQyB4tGaCf6onnTFZ5+yJzNnAamAl/SmxiCklSF9YRKItahpYi9eQFngx3W/wDv+zud36NbA+VHf2lNJsYt/pOUdeWM4QaZHV8h1uCotyT/Z0sCi/ZJ3SbHf+VIvknArLDUA6A6lT3Jx9Kqz3OX+RqvBPBGcIIppTo8Z1uCksyivZ08Gi/JJ1SrPd+VMtknMqrAbWD1txjKQEdrCoQWhdkpvCopwcPVTPJNaKQzibP90BqUtqm8RasSeiB/mKH5+zL6zPq0kLTBaf7JnEWnEIDawPR+y+J+LbBhZV6UDdjgeTNG8Syz0sspYd9Se8XS3OntPZO52X1J0+Z19YfWHdM2b6EM42ODk6WuNocfacDjc6L6k7fc4GVgOrgUVOM/s1zgkYFQru649Ny6oUt/icDawGVgOLHWfy+JJYDawf9pcU2MFiVuJVZ/9EIMwcPc7m73Ajs57Nn3CiNY4WZ8/pcKPzkrrT5+wLqy+svrDIafYr4U8qNbCYdx6uOltgQnTXn44rvmok9SfaTtUk51RYK/ZEdVPcHG8rrPc5+8Kaf2FRczjLJ5jIIMZ/xoXgEV6kJq0F6enUKC0c/gqrgdXfYSFvEiMhIFjkmJxAEv5OT4JHeJEahxfBS9coLRz+CquB1cBC/iVGQkCwyDE5gST8nZ4Ej/AiNQ4vgpeuUVo4/BVWA6uBhfxLjISAYJFjcgJJ+Ds9CR7hRWocXgQvXaO0cPgrrAZWAwv5lxgJAcEix+QEkvB3ehI8wovUOLwIXrpGaeHwV1gNrAYW8i8xEgKCRY7JCSTh7/QkeIQXqXF4Ebx0jdLC4a+wGlgNLORfYiQEBIsckxNIwt/pSfAIL1Lj8CJ46RqlhcNfYTWwGljIv8RICAgWOSYnkIS/05PgEV6kxuFF8NI1SguHv8JqYDWwkH+JkRAQLHJMTiAJf6cnwSO8SI3Di+Cla5QWDn+F1cBqYCH/EiMhIFjkmBxCRsuUHrvzT4qR1EJhNbAaWMi7xEgICBZNHXxqzjR/wivdE65K/r8DObw652/V+1dzvjgwbSRqcFLncCN4tIYcDMFK8ye80j3JnLcaxc3hpbD6wuoLC/mSGAkBwSLH5BASlaXmTPMnvNI9kWANrP/L5OiP9tm//PzZgmmBqcFJncON4NEaYiSCleZPeKV7kjn7wvrjK1z4L8/3K2G/EsobJMEgQcz/pxiCR3g1sIiSj9eoHTj6K6z3r759YfWFpexKjKQwVvyehfByDobMQGsUN4eXwlqh7bZzNrAaWMqc5GAUxoqjIrycYCAz0BrFzeGlsFZou+2cDawGljInORiFseKoCC8nGMgMtEZxc3gprBXabjtnA2s+sBzzUiNN1KnDSs+p+r3UIRu/3E56Q+3A2bnC6u+wfthcWmBiDqcnwZuqUYZLz6n6NbDWO0HtwNm5whoLrPUyPt4hLTBhkuyZxHIPnhiO6LFrTVLbJNaueq3wz8i/JXwlgcmsSfMmsVYYjuixa01S2yTWrnqt8E8D68u2J4yU7JnEWmG4nY9LcUtqm8RSvCf/eXrOBlYD666f04abPJ6jvZNaJLGOzrXy8+k5G1gNrAYWvNjk8SWxIP2RsvScDawGVgMLnnLy+JJYkP5IWXrOBlYDq4EFTzl5fEksSH+kLD1nA6uB1cCCp5w8viQWpD9Slp5zSWCNKDPQVP25I2dZA/RHWiY1U1i3AZ0dKLwprJFFDTRV+r/vc8VfzRmYdaSlEjhp8Gc5vmr2YVXHGyPmHmiqvNHAOrgUJbBjSoXlmlzhJbntivUsmh206WU+rjzbwDq4SiVw8pCf5fiqWV9Yfzs75Y0GVgMLKaCMlAzmJNazhDxa0hMUKZ81sA4uWQnc4/sucDXrC6svrIPB8+jHe3z+8VUzX7NH/Xm1zylv9IV1cKNK4L6w+sL6m8Ucbxy06WU+ru6pgXVwlUpgx5QK61l+H6PmrGYHTXnhjytvNLAOLlcJ3OPrC6svLH5k6p4aWFzLHyuVwE5gHaTy7eM7c0vNqmZ0X6UpXjccxW3SG8k5k1hKMyuwksReBWuFKclSib4T3JyeqTnTWpzJi3B/tRr8V3NeTZjEvM6B0n6pg5ng5vRMzUl03ZUX4f5qNQ2shRt3DoHSSB3yBDenZ2pOouuuvAj3V6tpYC3cuHMIlEbqkCe4OT1TcxJdd+VFuL9aTQNr4cadQ6A0Uoc8wc3pmZqT6LorL8L91WoaWAs37hwCpZE65AluTs/UnETXXXkR7q9W08BauHHnECiN1CFPcHN6puYkuu7Ki3B/tZoG1sKNO4dAaaQOeYKb0zM1J9F1V16E+6vV4MBylkpFVKbcveeO/Kn2K7Slva9cp3ZOZ3P0T/Wk3JJ16TkbWF+2kxTYwaImSZl3BTc6w5XrJvRP9ZzQ3fEZmbOBtTCwqEHSSyV9kz2nsMicTg05GAfvXm1SsxSnFTjpORtYDSzpU3XISVM6WJK4WaDmNOHuljtznskrOeMNKz1nA6uBJT2qDiZpSgdLEjcL1JwmXAOrgXXcMsqUzsEoLMr26j2T/B0sqi+tS+2T9HPmPJMX4e7UpOfsC6svLOk/dTBJUzpYkrhZoOY04frC6gvruGWUKZ2DUViU7dV7Jvk7WFRfWpfaJ+nnzHkmL8LdqUnP2RdWX1jSf+pgkqZ0sCRxs0DNacL1hdUX1nHLKFM6B6OwKNur90zyd7CovrQutU/Sz5nzTF6Eu1OTnnP0heUM3lpPAWVyx0he5/vVu/KiMyr+FGdK/xs/NcMUN8Xrxh0H1tQi0BBvb5QeqnuGnmQGIoZj3lRPwitZs/OMDjeqidrTRE/KvYH1g1Jqoe9Jv3lIkhmISZw5Uz0Jr2TNzjM63Kgmak8TPSn3BlYD665XHPOqQ6CmPLtu5xkdblQ3taeJnpR7A6uB1cAyXsvq2Onh0bqJ8JjoifX4Fd5AelhCrz2/r5voRkziaJvqSXgla3ae0eFGNVF7muhJufeF1RdWX1h9YX3yQAOLxueThgcZX/3Uc3/RT/AIL8e8qZ6EV7Jm5xkdblQTtaeJnpR7X1hPGpLKlNggG78+6AyqzjnQlK6K03//3OFGMdUMEz0p9wZWA6tfCTcO5YnwmOgZD6wVQ1CSrfMVmPgp6rO83ieUrumv7ivuTs0w0ZM6Ab+wnCEuLYjx05aKnKxT2tJeu++TzpGsu7q2O/JP7uf9hwH9Yw27G3xiWellELyJOVVPxxtkxqkaNSfl5eiheiaxJvjTnrSugfVFKccgVORknTI47eXMqXo6WJTfRJ2ak3Jy9FA9k1gT/GlPWtfAamBJrySPSjYbLFBzUmrJkEliTfCnPWldA6uBJb2iDtk5KtlssEDNSak5eqieSawJ/rQnrWtgNbCkV5JHJZsNFqg5KbVkyCSxJvjTnrSugdXAkl5Rh+wclWw2WKDmpNQcPVTPJNYEf9qT1jWwGljSK8mjks0GC9SclFoyZJJYE/xpT1rXwGpgSa+oQ3aOSjZ7sYKktkksuoZkT4V149TAamBJbyojNbCkhH8tSGqbxKITJXsqLCuw6ACkboXBybCEW2t8BZx9pvaU7OlgUXVSc9J+pM6ZM8U/3RO/sIggtMYZgmKmBKb9WvdbAWefqT0lezpYdO+pOWk/UufMmeKf7tnAIptuzV0F0qYkcid7OliE260mdfC0H6lz5kzxT/dsYJFNt6aBZXogdfBm26feU3+HlXTDC2Olf4oSKZM9HSzCrS+sdb8u6AuLOrB1f1XAOfjUyyPZ08GiNkjNSfuROmfOFP90zwYW2XRrnvqrhnNU1Aqpg6f9SJ0zZ4p/umcDi2y6NQ0s0wOpgzfbPvWerN9hJZPSwaILUwaZ6Em5T3Bzeia1TWJRfdvzQ6nkzqn26Z74hZVsnMRaIRzFVIdAcRw9KKbi5vTcFSulBcWZ0ozyU3uiOMm6pGaXeGGlluAIRxd2ZW6OHmrOKayd95TU7Ow5aT9Sl/RGA4sofqdGmZLCO0ulmIqb03NXrJQWFGdKM8pP7YniJOuSmjWwDm4mZRBnqZSy4ub03BUrpQXFmdKM8lN7ojjJuqRmDayDm0kZxFkqpay4OT13xUppQXGmNKP81J4oTrIuqVkD6+BmUgZxlkopK25Oz12xUlpQnCnNKD+1J4qTrEtq1sA6uJmUQZylUsqKm9NzV6yUFhRnSjPKT+2J4iTrkpo1sA5uJmUQZ6mUsuLm9NwVK6UFxZnSjPJTe6I4ybqkZg2sg5tJGcRZKqWsuDk9d8VKaUFxpjSj/NSeKE6yLqnZJQKLiqeW5Qi3c89n4EZnSNUpb9A+jodUTweL8rt6ndLMCqwJMZylqmGTWFSLdM8knoNF503ugPRU/QjGVI2jP5nTwZuaWfVFc/4iVarTon/uLEGNkcSi46Z7JvEcLDpvcgekp+pHMKZqHP3JnA7e1MyqL5qzgfVdRiKcEv/9+fr2Rsrea0jPJJ6DRYdQM6R7qn6U90SdowWZ08GbmJf0RHM2sBpYxEykRhkufVSqH+E8VeNoQeZ08KZmVn3RnA2sBpYyEv3nynDpo1L9KO+JOkcLMqeDNzEv6YnmbGA1sIiZSI0yXPqoVD/CearG0YLM6eBNzaz6ojkbWA0sZST6z5Xh0kel+lHeE3WOFmROB29iXtITzdnAamARM5EaZbj0Ual+hPNUjaMFmdPBm5pZ9UVzpgPLEU4RnMJSwv73z8/kf+u5ux5Ut9Z5Ciifud7wup9XjeZsYD2+ECVwMmBcUya5Pa5QP5lQQO3S9UaC0woMNGcD63HpicCPo3//ZDoACTenJ8GjNUrbKV6Uf7JOaZHs5Yaf4ubsSWG9c2tgPb5uIvDj6A2se9o5h5DcwQTWlX3m7InM2cA64EAi8AH4bx9NL59wc3oSPFqjtJ3iRfkn65QWyV59Yd1RUy3CMWUSixpA9aQ4tC6px4qeFJPUKW0dLUi/nWuUFmnujraKWxKrXwkPblot6yB8X1h3BHQOIb2Hs/Gu7DNnT2TOfiU84D4i8AH4BlYD612BK/usgfUXE6ulOsLRkFE9KQ6tc2ZIcXN60jlIneI/xYtwT9coLdL9HG0VtyRWvxIe3LRa1kH4vrD6wuoL64sH8FdCJynTh0rwVHis4J/sqbDef7oE//taDhbRP12j9Nidf1oPgqc0IxiTPiP8lwSWarzCbKonXVayzpmT8E/iJbGoZrv3pHPsWkc8RLgn95TEsr4SJhs7WETgW01qWbQfqXPmJPyTeEksokX6J/eKnhRz1zriIcI96Y0kVgOLbO9ATXxZQ18JdzwEuhZnBxRz17od9+ToT/j3K+FC98WX1cCyt+XswAbf7APk4AllRzPVM4nVFxbZ3oGa+LIaWPY2nB3Y4Jt9QIUHpetopnomsRpYdIMP1sWX1cCyN+HswAbf7AMqPChdRzPVM4nVwKIbfLAuvqwGlr0JZwc2+GYfUOFB6TqaqZ5JrAYW3eCDdfFlNbDsTTg7sME3+4AKD0rX0Uz1TGItCywqTOuuoYAyJZ0iaV4Hi/K7ep3a0wrNkj0VVgPr6g49iT8xEqHiHIzq6WARbs9QM6FZsqfCsgKLLtQxkiLoYFF+rfMVUHuiiM4+Vc8k1gT/iZ4TmtE5aR3+c1gYcOj3LJRf63wFVHhQxOTBJLEm+E/0nNCMzknrGlhUqReua2B9LH/i4JM9k1hT59DAmlL+Qn0bWA2sXezawNplExvzaGA1sHaxZwNrl01szKOB1cDaxZ4NrF02sTGPBlYDaxd7NrB22cTGPBpYDaxd7IkDy/k3DLsMVx7nKqCCzfHQrlhUUcWf4jiaUcyJupge9P+qfkq42KDBPx829a+4idGcPRFt03hkhrNrnBkpN6ItxSJ1zgyKm4NFuN1qVE+Ks/0LKzZoA+ubJ4i2jnkJHjXmmXXOjJTX2Vo4MyhuDtbZejSwflBcLbQvrJ9tSnSjBj+zbucDpTo4M6g9OViUn+pJcRpYDay7XnHMmzIlNW+qzpmR9jxbC2cGxc3BOluPBlYDq4Fl/Lrg7AOl/ZyQaWBRVR+oU+JSyORC+5WwXwmV71K+VX3+++dJfztYlF9Kj76w+sLqC6svrE8eaGDRGH4wPAi8swTy0yCNR2YgNWleaTwyw9k1zoyUG/EQxSJ1zgyKm4NFuN1qVE+K0xfWgyHpLDW1LLLUNK80Hpnh7BpnRsrtzJ2nf0Wxsx4NLOrAxXXE4GkjTfSkMipuaS0or3SdmpP2ewY9iBYvE1grFq8EdkyksNyfomTeiZ6EF/kK4WhLe07UkR0QXmk9JniRng2sL25wFq8ETmI1sD4vytGWHPxUjfIQ5ZXWY4IX6dnAamDdvYn0IdADVOad4kX50zo1J8VJ6zHBi/RsYDWwGlg0FRbUkSMlbRtYBw6ZCExrUgul/ZzFK25JrH4l7FfCex52vEZuQXmbYLieJT37wjoQzEpgx0QKy10+MdRET8LrVqO4OdrSnhN1ak7KKa3HBC/Ss4HVwOpXQpoKC+rIkZK2DawDh0wEpjWphdJ+zuIVtyRWX1j9StivhP/88zIvLCc8aLg1sKhSfl1SW7/7eZ9Qc1ImK/xNeiv+Di+F9f5Du/+JZLKWn2uUwPFlhf+SruK/4lVH1VbcHG1pz4k6NSflNKWH4u/wUljjgUUI0oWpurRwqp977Ckt0nM6eEQTWpPSg/ZL1jmapeZ0eiZnTfGnnEZfWGcO6yw0xesZejozUNORutQOSK90jaNZak6nZ3LeFH/KqYH1g1KpJTgm2rWnMwM1HalL6UF6pWsczVJzOj2T86b4U04NrAbWXa+8yiHQgyF1jmapg3d6khloTYo/7dfAamA1sOi1wDonPFIH7/SEY6CyFH/UbPrfEp45rLPQFK9n6OnMQE1H6lI7IL3SNY5mqTmdnsl5U/wpp76w+sLqC4teC6xzwiN18E5POAYqS/FHzfrC+lmm1BIcE+3a05mBmo7UpfQgvdI1jmapOZ2eyXlT/Cmn0RcWIZkSZGqhZMZbzavMSfUgdSnNSK9bze4eonNM1KV21cA6YXupZRGqK44qxT/NLcWL6NrAoiot/tbSv5pzbBHk02ceVjoUdn79nalrA4s4/e81qV31hXVsD+jTqWWRZg0sotJjNSu0fYzJ9T6VuoEG1gm7Ty2LUF1xVCn+aW4pXkTXvrCoSv1KeEypfz+dPhaH1JmHtWLOFP80txQvuss0f9r3GepSu+oL6wQ3pJZFqK44qhT/NLcUL6JrX1hUpb6wjinVF9Zh/VLB0MA6vIrLAsQ81H9LuN4DqWURpulQuPVM8U9zS/EiuvaFRVXqC+uYUn1hHdYvFQwNrMOruCxAzEN9YV3LA2rx6VDoC+u3P1Zoey33Pc5W+ZYi41+6U8DWrTV4avETe3IOfsc5d+bvcCO731H/96/l9IVFhmzNZwXSJkq+diZ25eix48HszN/hRna/o/4NLLK5AzVpEzWwDiwj8FFnn2cfvMONSHE2f8KpgUVVerAubaIG1oOLCH3M2efZB+9wI3KczZ9wamBRlR6sS5uogfXgIkIfc/Z59sE73IgcZ/MnnBpYVKUH69ImamA9uIjQx5x9nn3wDjcix9n8CacGFlXpwbq0iRpYDy4i9DFnn2cfvMONyHE2f8KpgUVVerAubaIG1oOLCH3M2efZB+9wI3KczZ9wsgIrLQgluHOdWurumin+ae0dPc7k5vCimij+Tk+F9X7Ib2+UGqojPRFQuAj/Oay0IOE5RuDUUnfXTPFPi+rocSY3hxfVRPF3eiqsBtYPW3EEpku9eh0xEplxStsUfzKje1Rncluhv+Lv9FRYrrZkX6QnwUnX9IV1QNHUUh3zHqD77aMp/pSTM+eZ3BxedFbF3+mpsBpYfWEhXxIjESDHvASP1qT4037OnGdyc3jRWRV/p6fCamA1sJAviZEIkGNegkdrUvxpP2fOM7k5vOisir/TU2E1sBpYyJfESATIMS/BozUp/rSfM+eZ3BxedFbF3+mpsBpYDSzkS2IkAuSYl+DRmhR/2s+Z80xuDi86q+Lv9FRYDawGFvIlMRIBcsxL8GhNij/t58x5JjeHF51V8Xd6KqwGVgML+ZIYiQA55iV4tCbFn/Zz5jyTm8OLzqr4Oz0VVgOrgYV8SYxEgBzzEjxaszN/xW1Ks5S2Dn+lxVRgpWcg2i75c1hEYEJuomZkCeG/VnHT7cwdvIpmE3PSG5jgNtKT/ieSJ8jRZSXrJuZ0etJZG1hUqd91SjNnTwrLZ3f/ExPcRno2sD4bYWQJfWHZ9+vsiYKrkHF6KizKidZNcBvp2cBqYNGj+FvdiHEHQn5iTrqbCW4jPRtYDSx6FA0s/p9w6Qvrs1tSevSX7l+ucOSnxsBr4WhI/fn5V9FsYk66pwluIz37wuoLix5FX1h9YY3/oGpgNbAaWB8KqK8tEy8KupsJbiM9G1gNLHoUfWH1hfWSLywnmY8e09fPn/lT9FnmTO4gqX+SV7H8X5I7/lZ7p/qP/NLdGZQOQuuUcA63JFaKP8Vx5qSYSg+C4/BK9LtxcnqSGZ6hJqVtWosG1hdFHfOqpTpYdLGqJ8XZlZvDa2ct6B52rUtpm56vgdXAinkqYfIGVmwdh4ASuzxE4C8fbmA1sGK+Spi8gRVbxyGgxC4PEWhgfSigFpE8GAeLLlfxpzi7cnN47awF3cOudSlt0/P1hdUXVsxTCZM3sGLrOASU2OUhAn1h9YX1pwecYKDGS5jc4ZXod5vN6Um1uHpdStu0Dn1h9YUV81TC5E54JPo1sH5ef0rbmLn+BWpgPVlgOQefNtPZeKmjeiXN6I4mtCU9G1gNLOrh7eqIwQnpBtZ3lSa0JT0bWJsEFllW+vhIz52PmfAnmtGaFVqcPQOdNVXnaEa0aGA1sO560zFcyuQUhxicYpG6FVqcPQOZM1njaEa0aGA1sBpY8EKd44OQ8s8FUpxd6xzNGlg/bFGJkhQ4iUUNme7p4FGOqTq1y1Sf/3BWaHH2DGlNFJ6jGdGiL6y+sPrCUlf37z93jg9C9oX1h1ANrL6w7t4NMsiC/948PWZVR/grDOefN7ActT5qHc3IPvvC6gurLyx4h87xQci+sPrCum8VleKOKc/EogeQ5O/+hKQcU3VK/1Sf/g7rcSXjfpz4b7o7Qzwu1c+fVCZ3uCWx0nMWz1dgYp+v0pNsQ2nx/gO0gfVZymRgkSWtesWo5Ttz0jmSdRP8VU86n6Ot6ulgUX4TPQk3xauB9YOKjkGIwGRRTk+Cd6tR3Fb0pNxI3QR/1ZPwdn8AqZ4r9jTRk2ineDWwGljERyM1yrwTh0yFcLjtOKfDn2pC6pQWDawGFvHRSI0y74qjUj2pEA431dPBovwmehJuilcDq4FFfDRSo8w7cchUCIfbjnM6/KkmpE5p0cBqYBEfjdQo8644KtWTCuFwUz0dLMpvoifhpng1sBpYxEcjNcq8E4dMhXC47Tinw59qQuqUFg2sBhbx0UiNMu+Ko1I9qRAON9XTwaL8JnoSbopXA6uBRXw0UqPMO3HIVAiH245zOvypJqROadHAWhxYU4sn5ti9Rpl3SlvF6/2oNv4L4zvvHWk78SfddxbNMZsSOIlFNXN6Uswd56Tc03ooLVYE1kRPqq/i5uivsMZeWFSMibqkwEksqoXTk2IqIzk9FRblROscbgST8H+GnkSLW43Sw9FCYTWwNvpKSJZFTOQYhOBNmJLyInVpPcienqEn0XbCGyN/+ZmKMVHnmE2ZN4lFtXB6Uswd56Tc03ooLfqV8PNmHP2Rtv0d1jqB08siR+r0JHgTP0UpL1KX1gMdVfiX7hM9ibYT3ugL68tmHIMrIyWxqIGcnhRzxzkp97QeSou+sNY9APo7rP4OC929OlInFBQWImQUOdwILOH/DD2JFn1hUZUW1jlmU+ZNYtGRnZ4Uc8c5Kfe0HkqLvrAu+MKiZrp6nTKvcywKi2rl9KSYybrUnJTT7nrQOXatU/t09FdYy74S7ipumpcSOL0swt/pSfDSNUqzdL/d9UjPezae2qejv8JqYB3crhI4vSxCN93TwSP8lGYEI12TntHhp/SY4qZ4OTMma5f8W8IkwZ2x1FIds3FWKioAAAFXSURBVCksqkO6p4NHOKbmJL1oTXpG2vdWp/SY4qZ4OTMmaxtYB9RUS3XMprAozXRPB49wTM1JetGa9Iy0bwPLUeqjtoHla/b/T6jjcw5BYVGa6Z4OHuGYmpP0ojXpGWnfBpajVAPLV+vLJ9TxOYegsCjZdE8Hj3BMzUl60Zr0jLRvA8tRqoHlq9XAWq7Z4QYPADSwvou24w+WfiV8wNx/fkQt1TkEhUWppns6eIRjak7Si9akZ6R9+8JylOoLy1erL6zlmh1u8ABAA6svrAdsc72PqNeCcwgKi6qT7ungEY6pOUkvWpOekfbtC8tRynxh+dD9RBWoAlUgqwD+Yw3ZtkWrAlWgCvgKNLB8zfqJKlAFhhRoYA0J37ZVoAr4CjSwfM36iSpQBYYUaGANCd+2VaAK+Ao0sHzN+okqUAWGFGhgDQnftlWgCvgKNLB8zfqJKlAFhhT4H4VWLzCUhm9OAAAAAElFTkSuQmCC">
            <a:extLst>
              <a:ext uri="{FF2B5EF4-FFF2-40B4-BE49-F238E27FC236}">
                <a16:creationId xmlns:a16="http://schemas.microsoft.com/office/drawing/2014/main" id="{61393BB5-BE01-4F6E-AC17-672E56D2FCFC}"/>
              </a:ext>
            </a:extLst>
          </p:cNvPr>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cxnSp>
        <p:nvCxnSpPr>
          <p:cNvPr id="4" name="直接连接符 3">
            <a:extLst>
              <a:ext uri="{FF2B5EF4-FFF2-40B4-BE49-F238E27FC236}">
                <a16:creationId xmlns:a16="http://schemas.microsoft.com/office/drawing/2014/main" id="{6FA6701F-4126-487A-A4F6-9CA04F06B149}"/>
              </a:ext>
            </a:extLst>
          </p:cNvPr>
          <p:cNvCxnSpPr>
            <a:cxnSpLocks/>
          </p:cNvCxnSpPr>
          <p:nvPr/>
        </p:nvCxnSpPr>
        <p:spPr bwMode="auto">
          <a:xfrm>
            <a:off x="839416" y="908720"/>
            <a:ext cx="2376264" cy="360040"/>
          </a:xfrm>
          <a:prstGeom prst="line">
            <a:avLst/>
          </a:prstGeom>
          <a:noFill/>
          <a:ln w="9525" cap="flat" cmpd="sng" algn="ctr">
            <a:solidFill>
              <a:srgbClr val="FFFFFF"/>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14" name="直接连接符 13">
            <a:extLst>
              <a:ext uri="{FF2B5EF4-FFF2-40B4-BE49-F238E27FC236}">
                <a16:creationId xmlns:a16="http://schemas.microsoft.com/office/drawing/2014/main" id="{733B3545-C531-4169-8746-E21C7A83BC7A}"/>
              </a:ext>
            </a:extLst>
          </p:cNvPr>
          <p:cNvCxnSpPr>
            <a:cxnSpLocks/>
          </p:cNvCxnSpPr>
          <p:nvPr/>
        </p:nvCxnSpPr>
        <p:spPr bwMode="auto">
          <a:xfrm>
            <a:off x="1055440" y="1916832"/>
            <a:ext cx="2786608" cy="410344"/>
          </a:xfrm>
          <a:prstGeom prst="line">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16" name="矩形 15">
            <a:extLst>
              <a:ext uri="{FF2B5EF4-FFF2-40B4-BE49-F238E27FC236}">
                <a16:creationId xmlns:a16="http://schemas.microsoft.com/office/drawing/2014/main" id="{B1110CBC-0AEE-4364-821A-5BA37CF2A174}"/>
              </a:ext>
            </a:extLst>
          </p:cNvPr>
          <p:cNvSpPr/>
          <p:nvPr/>
        </p:nvSpPr>
        <p:spPr bwMode="auto">
          <a:xfrm>
            <a:off x="839416" y="736402"/>
            <a:ext cx="10513168" cy="604366"/>
          </a:xfrm>
          <a:prstGeom prst="rect">
            <a:avLst/>
          </a:prstGeom>
          <a:solidFill>
            <a:srgbClr val="FFFFFF"/>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1" lang="zh-CN" altLang="en-US" sz="1400" b="1" i="0" u="none" strike="noStrike" cap="none" normalizeH="0" baseline="0">
              <a:ln>
                <a:noFill/>
              </a:ln>
              <a:solidFill>
                <a:schemeClr val="tx1"/>
              </a:solidFill>
              <a:effectLst/>
              <a:latin typeface="Lucida Console" pitchFamily="49" charset="0"/>
              <a:ea typeface="宋体" pitchFamily="2" charset="-122"/>
            </a:endParaRPr>
          </a:p>
        </p:txBody>
      </p:sp>
    </p:spTree>
    <p:extLst>
      <p:ext uri="{BB962C8B-B14F-4D97-AF65-F5344CB8AC3E}">
        <p14:creationId xmlns:p14="http://schemas.microsoft.com/office/powerpoint/2010/main" val="1366228699"/>
      </p:ext>
    </p:extLst>
  </p:cSld>
  <p:clrMapOvr>
    <a:masterClrMapping/>
  </p:clrMapOvr>
  <mc:AlternateContent xmlns:mc="http://schemas.openxmlformats.org/markup-compatibility/2006" xmlns:p14="http://schemas.microsoft.com/office/powerpoint/2010/main">
    <mc:Choice Requires="p14">
      <p:transition spd="slow" p14:dur="2000" advTm="1531"/>
    </mc:Choice>
    <mc:Fallback xmlns="">
      <p:transition spd="slow" advTm="1531"/>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音频 1">
            <a:hlinkClick r:id="" action="ppaction://media"/>
            <a:extLst>
              <a:ext uri="{FF2B5EF4-FFF2-40B4-BE49-F238E27FC236}">
                <a16:creationId xmlns:a16="http://schemas.microsoft.com/office/drawing/2014/main" id="{D8FD89BB-B78B-4E7D-84F8-550D2E60215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147300" y="6337300"/>
            <a:ext cx="304800" cy="304800"/>
          </a:xfrm>
          <a:prstGeom prst="rect">
            <a:avLst/>
          </a:prstGeom>
        </p:spPr>
      </p:pic>
      <p:sp>
        <p:nvSpPr>
          <p:cNvPr id="9" name="AutoShape 2" descr="data:image/png;base64,iVBORw0KGgoAAAANSUhEUgAAASwAAAEsCAYAAAB5fY51AAAgAElEQVR4Xu2d7XpbRw6D6/u/6Owju93EHxFe6GAO50jYv6VAEAThkZt03379+vXrn/6vClSBKnABBd4aWBfYUilWgSrwrkADq0aoAlXgMgo0sC6zqhKtAlWggVUPVIEqcBkFGliXWVWJVoEq0MCqB6pAFbiMAg2sy6yqRKtAFWhg1QNVoApcRoEG1mVWVaJVoArgwHp7e6taXxRQf0lgd80Uf7rwFXMqbk5PhUXnTNY5/JN9d8Yie2pgHdigEnh3Uyr+VJoVcypuTk+FRedM1jn8k313xiJ7amAd2KASeHdTKv5UmhVzKm5OT4VF50zWOfyTfXfGIntqYB3YoBJ4d1Mq/lSaFXMqbk5PhUXnTNY5/JN9d8Yie2pgHdigEnh3Uyr+VJoVcypuTk+FRedM1jn8k313xiJ7amAd2KASeHdTKv5UmhVzKm5OT4VF50zWOfyTfXfGIntqYB3YoBJ4d1Mq/lSaFXMqbk5PhUXnTNY5/JN9d8Yie2pgHdigEnh3Uyr+VJoVcypuTk+FRedM1jn8k313xiJ7amAd2KASeHdTKv5UmhVzKm5OT4VF50zWOfyTfXfGIntqYB3YoBJ4d1Mq/lSaFXMqbk5PhUXnTNY5/JN9d8Yie2pgHdigErimfFzcXbVVvOjE9cZ3pYi2SwKLNKaLPbvOMdKOczr8z9b21i+l2dScE/xTPSf27eyJzNnA+rLFtMBnm8Thfza3BtZvxZ09kUOe2CXpmZ6zgdXAIr6L1aSOzzmEGPmhF2JKs6QOFMvZE5mzgdXAot6L1BFTkkbOIRA8WjPBP9WTzpisc/ZE5mxgNbCS/pRYxJQS5Pb/Tzf0nzua4J/qSXRN1zh7InM2sBpYaY/exSOmJIScQyB4tGaCf6onnTFZ5+yJzNnAamAl/SmxiCklSF9YRKItahpYi9eQFngx3W/wDv+zud36NbA+VHf2lNJsYt/pOUdeWM4QaZHV8h1uCotyT/Z0sCi/ZJ3SbHf+VIvknArLDUA6A6lT3Jx9Kqz3OX+RqvBPBGcIIppTo8Z1uCksyivZ08Gi/JJ1SrPd+VMtknMqrAbWD1txjKQEdrCoQWhdkpvCopwcPVTPJNaKQzibP90BqUtqm8RasSeiB/mKH5+zL6zPq0kLTBaf7JnEWnEIDawPR+y+J+LbBhZV6UDdjgeTNG8Syz0sspYd9Se8XS3OntPZO52X1J0+Z19YfWHdM2b6EM42ODk6WuNocfacDjc6L6k7fc4GVgOrgUVOM/s1zgkYFQru649Ny6oUt/icDawGVgOLHWfy+JJYDawf9pcU2MFiVuJVZ/9EIMwcPc7m73Ajs57Nn3CiNY4WZ8/pcKPzkrrT5+wLqy+svrDIafYr4U8qNbCYdx6uOltgQnTXn44rvmok9SfaTtUk51RYK/ZEdVPcHG8rrPc5+8Kaf2FRczjLJ5jIIMZ/xoXgEV6kJq0F6enUKC0c/gqrgdXfYSFvEiMhIFjkmJxAEv5OT4JHeJEahxfBS9coLRz+CquB1cBC/iVGQkCwyDE5gST8nZ4Ej/AiNQ4vgpeuUVo4/BVWA6uBhfxLjISAYJFjcgJJ+Ds9CR7hRWocXgQvXaO0cPgrrAZWAwv5lxgJAcEix+QEkvB3ehI8wovUOLwIXrpGaeHwV1gNrAYW8i8xEgKCRY7JCSTh7/QkeIQXqXF4Ebx0jdLC4a+wGlgNLORfYiQEBIsckxNIwt/pSfAIL1Lj8CJ46RqlhcNfYTWwGljIv8RICAgWOSYnkIS/05PgEV6kxuFF8NI1SguHv8JqYDWwkH+JkRAQLHJMTiAJf6cnwSO8SI3Di+Cla5QWDn+F1cBqYCH/EiMhIFjkmBxCRsuUHrvzT4qR1EJhNbAaWMi7xEgICBZNHXxqzjR/wivdE65K/r8DObw652/V+1dzvjgwbSRqcFLncCN4tIYcDMFK8ye80j3JnLcaxc3hpbD6wuoLC/mSGAkBwSLH5BASlaXmTPMnvNI9kWANrP/L5OiP9tm//PzZgmmBqcFJncON4NEaYiSCleZPeKV7kjn7wvrjK1z4L8/3K2G/EsobJMEgQcz/pxiCR3g1sIiSj9eoHTj6K6z3r759YfWFpexKjKQwVvyehfByDobMQGsUN4eXwlqh7bZzNrAaWMqc5GAUxoqjIrycYCAz0BrFzeGlsFZou+2cDawGljInORiFseKoCC8nGMgMtEZxc3gprBXabjtnA2s+sBzzUiNN1KnDSs+p+r3UIRu/3E56Q+3A2bnC6u+wfthcWmBiDqcnwZuqUYZLz6n6NbDWO0HtwNm5whoLrPUyPt4hLTBhkuyZxHIPnhiO6LFrTVLbJNaueq3wz8i/JXwlgcmsSfMmsVYYjuixa01S2yTWrnqt8E8D68u2J4yU7JnEWmG4nY9LcUtqm8RSvCf/eXrOBlYD666f04abPJ6jvZNaJLGOzrXy8+k5G1gNrAYWvNjk8SWxIP2RsvScDawGVgMLnnLy+JJYkP5IWXrOBlYDq4EFTzl5fEksSH+kLD1nA6uB1cCCp5w8viQWpD9Slp5zSWCNKDPQVP25I2dZA/RHWiY1U1i3AZ0dKLwprJFFDTRV+r/vc8VfzRmYdaSlEjhp8Gc5vmr2YVXHGyPmHmiqvNHAOrgUJbBjSoXlmlzhJbntivUsmh206WU+rjzbwDq4SiVw8pCf5fiqWV9Yfzs75Y0GVgMLKaCMlAzmJNazhDxa0hMUKZ81sA4uWQnc4/sucDXrC6svrIPB8+jHe3z+8VUzX7NH/Xm1zylv9IV1cKNK4L6w+sL6m8Ucbxy06WU+ru6pgXVwlUpgx5QK61l+H6PmrGYHTXnhjytvNLAOLlcJ3OPrC6svLH5k6p4aWFzLHyuVwE5gHaTy7eM7c0vNqmZ0X6UpXjccxW3SG8k5k1hKMyuwksReBWuFKclSib4T3JyeqTnTWpzJi3B/tRr8V3NeTZjEvM6B0n6pg5ng5vRMzUl03ZUX4f5qNQ2shRt3DoHSSB3yBDenZ2pOouuuvAj3V6tpYC3cuHMIlEbqkCe4OT1TcxJdd+VFuL9aTQNr4cadQ6A0Uoc8wc3pmZqT6LorL8L91WoaWAs37hwCpZE65AluTs/UnETXXXkR7q9W08BauHHnECiN1CFPcHN6puYkuu7Ki3B/tZoG1sKNO4dAaaQOeYKb0zM1J9F1V16E+6vV4MBylkpFVKbcveeO/Kn2K7Slva9cp3ZOZ3P0T/Wk3JJ16TkbWF+2kxTYwaImSZl3BTc6w5XrJvRP9ZzQ3fEZmbOBtTCwqEHSSyV9kz2nsMicTg05GAfvXm1SsxSnFTjpORtYDSzpU3XISVM6WJK4WaDmNOHuljtznskrOeMNKz1nA6uBJT2qDiZpSgdLEjcL1JwmXAOrgXXcMsqUzsEoLMr26j2T/B0sqi+tS+2T9HPmPJMX4e7UpOfsC6svLOk/dTBJUzpYkrhZoOY04frC6gvruGWUKZ2DUViU7dV7Jvk7WFRfWpfaJ+nnzHkmL8LdqUnP2RdWX1jSf+pgkqZ0sCRxs0DNacL1hdUX1nHLKFM6B6OwKNur90zyd7CovrQutU/Sz5nzTF6Eu1OTnnP0heUM3lpPAWVyx0he5/vVu/KiMyr+FGdK/xs/NcMUN8Xrxh0H1tQi0BBvb5QeqnuGnmQGIoZj3lRPwitZs/OMDjeqidrTRE/KvYH1g1Jqoe9Jv3lIkhmISZw5Uz0Jr2TNzjM63Kgmak8TPSn3BlYD665XHPOqQ6CmPLtu5xkdblQ3taeJnpR7A6uB1cAyXsvq2Onh0bqJ8JjoifX4Fd5AelhCrz2/r5voRkziaJvqSXgla3ae0eFGNVF7muhJufeF1RdWX1h9YX3yQAOLxueThgcZX/3Uc3/RT/AIL8e8qZ6EV7Jm5xkdblQTtaeJnpR7X1hPGpLKlNggG78+6AyqzjnQlK6K03//3OFGMdUMEz0p9wZWA6tfCTcO5YnwmOgZD6wVQ1CSrfMVmPgp6rO83ieUrumv7ivuTs0w0ZM6Ab+wnCEuLYjx05aKnKxT2tJeu++TzpGsu7q2O/JP7uf9hwH9Yw27G3xiWellELyJOVVPxxtkxqkaNSfl5eiheiaxJvjTnrSugfVFKccgVORknTI47eXMqXo6WJTfRJ2ak3Jy9FA9k1gT/GlPWtfAamBJrySPSjYbLFBzUmrJkEliTfCnPWldA6uBJb2iDtk5KtlssEDNSak5eqieSawJ/rQnrWtgNbCkV5JHJZsNFqg5KbVkyCSxJvjTnrSugdXAkl5Rh+wclWw2WKDmpNQcPVTPJNYEf9qT1jWwGljSK8mjks0GC9SclFoyZJJYE/xpT1rXwGpgSa+oQ3aOSjZ7sYKktkksuoZkT4V149TAamBJbyojNbCkhH8tSGqbxKITJXsqLCuw6ACkboXBybCEW2t8BZx9pvaU7OlgUXVSc9J+pM6ZM8U/3RO/sIggtMYZgmKmBKb9WvdbAWefqT0lezpYdO+pOWk/UufMmeKf7tnAIptuzV0F0qYkcid7OliE260mdfC0H6lz5kzxT/dsYJFNt6aBZXogdfBm26feU3+HlXTDC2Olf4oSKZM9HSzCrS+sdb8u6AuLOrB1f1XAOfjUyyPZ08GiNkjNSfuROmfOFP90zwYW2XRrnvqrhnNU1Aqpg6f9SJ0zZ4p/umcDi2y6NQ0s0wOpgzfbPvWerN9hJZPSwaILUwaZ6Em5T3Bzeia1TWJRfdvzQ6nkzqn26Z74hZVsnMRaIRzFVIdAcRw9KKbi5vTcFSulBcWZ0ozyU3uiOMm6pGaXeGGlluAIRxd2ZW6OHmrOKayd95TU7Ow5aT9Sl/RGA4sofqdGmZLCO0ulmIqb03NXrJQWFGdKM8pP7YniJOuSmjWwDm4mZRBnqZSy4ub03BUrpQXFmdKM8lN7ojjJuqRmDayDm0kZxFkqpay4OT13xUppQXGmNKP81J4oTrIuqVkD6+BmUgZxlkopK25Oz12xUlpQnCnNKD+1J4qTrEtq1sA6uJmUQZylUsqKm9NzV6yUFhRnSjPKT+2J4iTrkpo1sA5uJmUQZ6mUsuLm9NwVK6UFxZnSjPJTe6I4ybqkZg2sg5tJGcRZKqWsuDk9d8VKaUFxpjSj/NSeKE6yLqnZJQKLiqeW5Qi3c89n4EZnSNUpb9A+jodUTweL8rt6ndLMCqwJMZylqmGTWFSLdM8knoNF503ugPRU/QjGVI2jP5nTwZuaWfVFc/4iVarTon/uLEGNkcSi46Z7JvEcLDpvcgekp+pHMKZqHP3JnA7e1MyqL5qzgfVdRiKcEv/9+fr2Rsrea0jPJJ6DRYdQM6R7qn6U90SdowWZ08GbmJf0RHM2sBpYxEykRhkufVSqH+E8VeNoQeZ08KZmVn3RnA2sBpYyEv3nynDpo1L9KO+JOkcLMqeDNzEv6YnmbGA1sIiZSI0yXPqoVD/CearG0YLM6eBNzaz6ojkbWA0sZST6z5Xh0kel+lHeE3WOFmROB29iXtITzdnAamARM5EaZbj0Ual+hPNUjaMFmdPBm5pZ9UVzpgPLEU4RnMJSwv73z8/kf+u5ux5Ut9Z5Ciifud7wup9XjeZsYD2+ECVwMmBcUya5Pa5QP5lQQO3S9UaC0woMNGcD63HpicCPo3//ZDoACTenJ8GjNUrbKV6Uf7JOaZHs5Yaf4ubsSWG9c2tgPb5uIvDj6A2se9o5h5DcwQTWlX3m7InM2cA64EAi8AH4bx9NL59wc3oSPFqjtJ3iRfkn65QWyV59Yd1RUy3CMWUSixpA9aQ4tC6px4qeFJPUKW0dLUi/nWuUFmnujraKWxKrXwkPblot6yB8X1h3BHQOIb2Hs/Gu7DNnT2TOfiU84D4i8AH4BlYD612BK/usgfUXE6ulOsLRkFE9KQ6tc2ZIcXN60jlIneI/xYtwT9coLdL9HG0VtyRWvxIe3LRa1kH4vrD6wuoL64sH8FdCJynTh0rwVHis4J/sqbDef7oE//taDhbRP12j9Nidf1oPgqc0IxiTPiP8lwSWarzCbKonXVayzpmT8E/iJbGoZrv3pHPsWkc8RLgn95TEsr4SJhs7WETgW01qWbQfqXPmJPyTeEksokX6J/eKnhRz1zriIcI96Y0kVgOLbO9ATXxZQ18JdzwEuhZnBxRz17od9+ToT/j3K+FC98WX1cCyt+XswAbf7APk4AllRzPVM4nVFxbZ3oGa+LIaWPY2nB3Y4Jt9QIUHpetopnomsRpYdIMP1sWX1cCyN+HswAbf7AMqPChdRzPVM4nVwKIbfLAuvqwGlr0JZwc2+GYfUOFB6TqaqZ5JrAYW3eCDdfFlNbDsTTg7sME3+4AKD0rX0Uz1TGItCywqTOuuoYAyJZ0iaV4Hi/K7ep3a0wrNkj0VVgPr6g49iT8xEqHiHIzq6WARbs9QM6FZsqfCsgKLLtQxkiLoYFF+rfMVUHuiiM4+Vc8k1gT/iZ4TmtE5aR3+c1gYcOj3LJRf63wFVHhQxOTBJLEm+E/0nNCMzknrGlhUqReua2B9LH/i4JM9k1hT59DAmlL+Qn0bWA2sXezawNplExvzaGA1sHaxZwNrl01szKOB1cDaxZ4NrF02sTGPBlYDaxd7NrB22cTGPBpYDaxd7IkDy/k3DLsMVx7nKqCCzfHQrlhUUcWf4jiaUcyJupge9P+qfkq42KDBPx829a+4idGcPRFt03hkhrNrnBkpN6ItxSJ1zgyKm4NFuN1qVE+Ks/0LKzZoA+ubJ4i2jnkJHjXmmXXOjJTX2Vo4MyhuDtbZejSwflBcLbQvrJ9tSnSjBj+zbucDpTo4M6g9OViUn+pJcRpYDay7XnHMmzIlNW+qzpmR9jxbC2cGxc3BOluPBlYDq4Fl/Lrg7AOl/ZyQaWBRVR+oU+JSyORC+5WwXwmV71K+VX3+++dJfztYlF9Kj76w+sLqC6svrE8eaGDRGH4wPAi8swTy0yCNR2YgNWleaTwyw9k1zoyUG/EQxSJ1zgyKm4NFuN1qVE+K0xfWgyHpLDW1LLLUNK80Hpnh7BpnRsrtzJ2nf0Wxsx4NLOrAxXXE4GkjTfSkMipuaS0or3SdmpP2ewY9iBYvE1grFq8EdkyksNyfomTeiZ6EF/kK4WhLe07UkR0QXmk9JniRng2sL25wFq8ETmI1sD4vytGWHPxUjfIQ5ZXWY4IX6dnAamDdvYn0IdADVOad4kX50zo1J8VJ6zHBi/RsYDWwGlg0FRbUkSMlbRtYBw6ZCExrUgul/ZzFK25JrH4l7FfCex52vEZuQXmbYLieJT37wjoQzEpgx0QKy10+MdRET8LrVqO4OdrSnhN1ak7KKa3HBC/Ss4HVwOpXQpoKC+rIkZK2DawDh0wEpjWphdJ+zuIVtyRWX1j9StivhP/88zIvLCc8aLg1sKhSfl1SW7/7eZ9Qc1ImK/xNeiv+Di+F9f5Du/+JZLKWn2uUwPFlhf+SruK/4lVH1VbcHG1pz4k6NSflNKWH4u/wUljjgUUI0oWpurRwqp977Ckt0nM6eEQTWpPSg/ZL1jmapeZ0eiZnTfGnnEZfWGcO6yw0xesZejozUNORutQOSK90jaNZak6nZ3LeFH/KqYH1g1KpJTgm2rWnMwM1HalL6UF6pWsczVJzOj2T86b4U04NrAbWXa+8yiHQgyF1jmapg3d6khloTYo/7dfAamA1sOi1wDonPFIH7/SEY6CyFH/UbPrfEp45rLPQFK9n6OnMQE1H6lI7IL3SNY5mqTmdnsl5U/wpp76w+sLqC4teC6xzwiN18E5POAYqS/FHzfrC+lmm1BIcE+3a05mBmo7UpfQgvdI1jmapOZ2eyXlT/Cmn0RcWIZkSZGqhZMZbzavMSfUgdSnNSK9bze4eonNM1KV21cA6YXupZRGqK44qxT/NLcWL6NrAoiot/tbSv5pzbBHk02ceVjoUdn79nalrA4s4/e81qV31hXVsD+jTqWWRZg0sotJjNSu0fYzJ9T6VuoEG1gm7Ty2LUF1xVCn+aW4pXkTXvrCoSv1KeEypfz+dPhaH1JmHtWLOFP80txQvuss0f9r3GepSu+oL6wQ3pJZFqK44qhT/NLcUL6JrX1hUpb6wjinVF9Zh/VLB0MA6vIrLAsQ81H9LuN4DqWURpulQuPVM8U9zS/EiuvaFRVXqC+uYUn1hHdYvFQwNrMOruCxAzEN9YV3LA2rx6VDoC+u3P1Zoey33Pc5W+ZYi41+6U8DWrTV4avETe3IOfsc5d+bvcCO731H/96/l9IVFhmzNZwXSJkq+diZ25eix48HszN/hRna/o/4NLLK5AzVpEzWwDiwj8FFnn2cfvMONSHE2f8KpgUVVerAubaIG1oOLCH3M2efZB+9wI3KczZ9wamBRlR6sS5uogfXgIkIfc/Z59sE73IgcZ/MnnBpYVKUH69ImamA9uIjQx5x9nn3wDjcix9n8CacGFlXpwbq0iRpYDy4i9DFnn2cfvMONyHE2f8KpgUVVerAubaIG1oOLCH3M2efZB+9wI3KczZ9wsgIrLQgluHOdWurumin+ae0dPc7k5vCimij+Tk+F9X7Ib2+UGqojPRFQuAj/Oay0IOE5RuDUUnfXTPFPi+rocSY3hxfVRPF3eiqsBtYPW3EEpku9eh0xEplxStsUfzKje1Rncluhv+Lv9FRYrrZkX6QnwUnX9IV1QNHUUh3zHqD77aMp/pSTM+eZ3BxedFbF3+mpsBpYfWEhXxIjESDHvASP1qT4037OnGdyc3jRWRV/p6fCamA1sJAviZEIkGNegkdrUvxpP2fOM7k5vOisir/TU2E1sBpYyJfESATIMS/BozUp/rSfM+eZ3BxedFbF3+mpsBpYDSzkS2IkAuSYl+DRmhR/2s+Z80xuDi86q+Lv9FRYDawGFvIlMRIBcsxL8GhNij/t58x5JjeHF51V8Xd6KqwGVgML+ZIYiQA55iV4tCbFn/Zz5jyTm8OLzqr4Oz0VVgOrgYV8SYxEgBzzEjxaszN/xW1Ks5S2Dn+lxVRgpWcg2i75c1hEYEJuomZkCeG/VnHT7cwdvIpmE3PSG5jgNtKT/ieSJ8jRZSXrJuZ0etJZG1hUqd91SjNnTwrLZ3f/ExPcRno2sD4bYWQJfWHZ9+vsiYKrkHF6KizKidZNcBvp2cBqYNGj+FvdiHEHQn5iTrqbCW4jPRtYDSx6FA0s/p9w6Qvrs1tSevSX7l+ucOSnxsBr4WhI/fn5V9FsYk66pwluIz37wuoLix5FX1h9YY3/oGpgNbAaWB8KqK8tEy8KupsJbiM9G1gNLHoUfWH1hfWSLywnmY8e09fPn/lT9FnmTO4gqX+SV7H8X5I7/lZ7p/qP/NLdGZQOQuuUcA63JFaKP8Vx5qSYSg+C4/BK9LtxcnqSGZ6hJqVtWosG1hdFHfOqpTpYdLGqJ8XZlZvDa2ct6B52rUtpm56vgdXAinkqYfIGVmwdh4ASuzxE4C8fbmA1sGK+Spi8gRVbxyGgxC4PEWhgfSigFpE8GAeLLlfxpzi7cnN47awF3cOudSlt0/P1hdUXVsxTCZM3sGLrOASU2OUhAn1h9YX1pwecYKDGS5jc4ZXod5vN6Um1uHpdStu0Dn1h9YUV81TC5E54JPo1sH5ef0rbmLn+BWpgPVlgOQefNtPZeKmjeiXN6I4mtCU9G1gNLOrh7eqIwQnpBtZ3lSa0JT0bWJsEFllW+vhIz52PmfAnmtGaFVqcPQOdNVXnaEa0aGA1sO560zFcyuQUhxicYpG6FVqcPQOZM1njaEa0aGA1sBpY8EKd44OQ8s8FUpxd6xzNGlg/bFGJkhQ4iUUNme7p4FGOqTq1y1Sf/3BWaHH2DGlNFJ6jGdGiL6y+sPrCUlf37z93jg9C9oX1h1ANrL6w7t4NMsiC/948PWZVR/grDOefN7ActT5qHc3IPvvC6gurLyx4h87xQci+sPrCum8VleKOKc/EogeQ5O/+hKQcU3VK/1Sf/g7rcSXjfpz4b7o7Qzwu1c+fVCZ3uCWx0nMWz1dgYp+v0pNsQ2nx/gO0gfVZymRgkSWtesWo5Ttz0jmSdRP8VU86n6Ot6ulgUX4TPQk3xauB9YOKjkGIwGRRTk+Cd6tR3Fb0pNxI3QR/1ZPwdn8AqZ4r9jTRk2ineDWwGljERyM1yrwTh0yFcLjtOKfDn2pC6pQWDawGFvHRSI0y74qjUj2pEA431dPBovwmehJuilcDq4FFfDRSo8w7cchUCIfbjnM6/KkmpE5p0cBqYBEfjdQo8644KtWTCuFwUz0dLMpvoifhpng1sBpYxEcjNcq8E4dMhXC47Tinw59qQuqUFg2sBhbx0UiNMu+Ko1I9qRAON9XTwaL8JnoSbopXA6uBRXw0UqPMO3HIVAiH245zOvypJqROadHAWhxYU4sn5ti9Rpl3SlvF6/2oNv4L4zvvHWk78SfddxbNMZsSOIlFNXN6Uswd56Tc03ooLVYE1kRPqq/i5uivsMZeWFSMibqkwEksqoXTk2IqIzk9FRblROscbgST8H+GnkSLW43Sw9FCYTWwNvpKSJZFTOQYhOBNmJLyInVpPcienqEn0XbCGyN/+ZmKMVHnmE2ZN4lFtXB6Uswd56Tc03ooLfqV8PNmHP2Rtv0d1jqB08siR+r0JHgTP0UpL1KX1gMdVfiX7hM9ibYT3ugL68tmHIMrIyWxqIGcnhRzxzkp97QeSou+sNY9APo7rP4OC929OlInFBQWImQUOdwILOH/DD2JFn1hUZUW1jlmU+ZNYtGRnZ4Uc8c5Kfe0HkqLvrAu+MKiZrp6nTKvcywKi2rl9KSYybrUnJTT7nrQOXatU/t09FdYy74S7ipumpcSOL0swt/pSfDSNUqzdL/d9UjPezae2qejv8JqYB3crhI4vSxCN93TwSP8lGYEI12TntHhp/SY4qZ4OTMma5f8W8IkwZ2x1FIds3FWKioAAAFXSURBVCksqkO6p4NHOKbmJL1oTXpG2vdWp/SY4qZ4OTMmaxtYB9RUS3XMprAozXRPB49wTM1JetGa9Iy0bwPLUeqjtoHla/b/T6jjcw5BYVGa6Z4OHuGYmpP0ojXpGWnfBpajVAPLV+vLJ9TxOYegsCjZdE8Hj3BMzUl60Zr0jLRvA8tRqoHlq9XAWq7Z4QYPADSwvou24w+WfiV8wNx/fkQt1TkEhUWppns6eIRjak7Si9akZ6R9+8JylOoLy1erL6zlmh1u8ABAA6svrAdsc72PqNeCcwgKi6qT7ungEY6pOUkvWpOekfbtC8tRynxh+dD9RBWoAlUgqwD+Yw3ZtkWrAlWgCvgKNLB8zfqJKlAFhhRoYA0J37ZVoAr4CjSwfM36iSpQBYYUaGANCd+2VaAK+Ao0sHzN+okqUAWGFGhgDQnftlWgCvgKNLB8zfqJKlAFhhT4H4VWLzCUhm9OAAAAAElFTkSuQmCC">
            <a:extLst>
              <a:ext uri="{FF2B5EF4-FFF2-40B4-BE49-F238E27FC236}">
                <a16:creationId xmlns:a16="http://schemas.microsoft.com/office/drawing/2014/main" id="{61393BB5-BE01-4F6E-AC17-672E56D2FCFC}"/>
              </a:ext>
            </a:extLst>
          </p:cNvPr>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cxnSp>
        <p:nvCxnSpPr>
          <p:cNvPr id="4" name="直接连接符 3">
            <a:extLst>
              <a:ext uri="{FF2B5EF4-FFF2-40B4-BE49-F238E27FC236}">
                <a16:creationId xmlns:a16="http://schemas.microsoft.com/office/drawing/2014/main" id="{6FA6701F-4126-487A-A4F6-9CA04F06B149}"/>
              </a:ext>
            </a:extLst>
          </p:cNvPr>
          <p:cNvCxnSpPr>
            <a:cxnSpLocks/>
          </p:cNvCxnSpPr>
          <p:nvPr/>
        </p:nvCxnSpPr>
        <p:spPr bwMode="auto">
          <a:xfrm>
            <a:off x="839416" y="908720"/>
            <a:ext cx="2376264" cy="360040"/>
          </a:xfrm>
          <a:prstGeom prst="line">
            <a:avLst/>
          </a:prstGeom>
          <a:noFill/>
          <a:ln w="9525" cap="flat" cmpd="sng" algn="ctr">
            <a:solidFill>
              <a:srgbClr val="FFFFFF"/>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14" name="直接连接符 13">
            <a:extLst>
              <a:ext uri="{FF2B5EF4-FFF2-40B4-BE49-F238E27FC236}">
                <a16:creationId xmlns:a16="http://schemas.microsoft.com/office/drawing/2014/main" id="{733B3545-C531-4169-8746-E21C7A83BC7A}"/>
              </a:ext>
            </a:extLst>
          </p:cNvPr>
          <p:cNvCxnSpPr>
            <a:cxnSpLocks/>
          </p:cNvCxnSpPr>
          <p:nvPr/>
        </p:nvCxnSpPr>
        <p:spPr bwMode="auto">
          <a:xfrm>
            <a:off x="1055440" y="1916832"/>
            <a:ext cx="2786608" cy="410344"/>
          </a:xfrm>
          <a:prstGeom prst="line">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16" name="矩形 15">
            <a:extLst>
              <a:ext uri="{FF2B5EF4-FFF2-40B4-BE49-F238E27FC236}">
                <a16:creationId xmlns:a16="http://schemas.microsoft.com/office/drawing/2014/main" id="{B1110CBC-0AEE-4364-821A-5BA37CF2A174}"/>
              </a:ext>
            </a:extLst>
          </p:cNvPr>
          <p:cNvSpPr/>
          <p:nvPr/>
        </p:nvSpPr>
        <p:spPr bwMode="auto">
          <a:xfrm>
            <a:off x="839416" y="736402"/>
            <a:ext cx="10513168" cy="604366"/>
          </a:xfrm>
          <a:prstGeom prst="rect">
            <a:avLst/>
          </a:prstGeom>
          <a:solidFill>
            <a:srgbClr val="FFFFFF"/>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1" lang="zh-CN" altLang="en-US" sz="1400" b="1" i="0" u="none" strike="noStrike" cap="none" normalizeH="0" baseline="0">
              <a:ln>
                <a:noFill/>
              </a:ln>
              <a:solidFill>
                <a:schemeClr val="tx1"/>
              </a:solidFill>
              <a:effectLst/>
              <a:latin typeface="Lucida Console" pitchFamily="49" charset="0"/>
              <a:ea typeface="宋体" pitchFamily="2" charset="-122"/>
            </a:endParaRPr>
          </a:p>
        </p:txBody>
      </p:sp>
      <p:pic>
        <p:nvPicPr>
          <p:cNvPr id="3" name="图片 2">
            <a:extLst>
              <a:ext uri="{FF2B5EF4-FFF2-40B4-BE49-F238E27FC236}">
                <a16:creationId xmlns:a16="http://schemas.microsoft.com/office/drawing/2014/main" id="{DFDFDDE2-249B-414D-A5B0-42168312E5B3}"/>
              </a:ext>
            </a:extLst>
          </p:cNvPr>
          <p:cNvPicPr>
            <a:picLocks noChangeAspect="1"/>
          </p:cNvPicPr>
          <p:nvPr/>
        </p:nvPicPr>
        <p:blipFill>
          <a:blip r:embed="rId5"/>
          <a:stretch>
            <a:fillRect/>
          </a:stretch>
        </p:blipFill>
        <p:spPr>
          <a:xfrm>
            <a:off x="1907144" y="0"/>
            <a:ext cx="9200866" cy="6858000"/>
          </a:xfrm>
          <a:prstGeom prst="rect">
            <a:avLst/>
          </a:prstGeom>
        </p:spPr>
      </p:pic>
    </p:spTree>
    <p:extLst>
      <p:ext uri="{BB962C8B-B14F-4D97-AF65-F5344CB8AC3E}">
        <p14:creationId xmlns:p14="http://schemas.microsoft.com/office/powerpoint/2010/main" val="3452978357"/>
      </p:ext>
    </p:extLst>
  </p:cSld>
  <p:clrMapOvr>
    <a:masterClrMapping/>
  </p:clrMapOvr>
  <mc:AlternateContent xmlns:mc="http://schemas.openxmlformats.org/markup-compatibility/2006" xmlns:p14="http://schemas.microsoft.com/office/powerpoint/2010/main">
    <mc:Choice Requires="p14">
      <p:transition spd="slow" p14:dur="2000" advTm="1531"/>
    </mc:Choice>
    <mc:Fallback xmlns="">
      <p:transition spd="slow" advTm="1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2"/>
          <p:cNvSpPr>
            <a:spLocks noGrp="1" noChangeArrowheads="1"/>
          </p:cNvSpPr>
          <p:nvPr>
            <p:ph type="title"/>
          </p:nvPr>
        </p:nvSpPr>
        <p:spPr/>
        <p:txBody>
          <a:bodyPr/>
          <a:lstStyle/>
          <a:p>
            <a:pPr eaLnBrk="1" hangingPunct="1"/>
            <a:r>
              <a:rPr lang="zh-CN" altLang="en-US" sz="4000" dirty="0">
                <a:latin typeface="+mn-lt"/>
              </a:rPr>
              <a:t>下载起点中文网畅销榜小说</a:t>
            </a:r>
            <a:endParaRPr lang="en-US" altLang="zh-CN" sz="4000" dirty="0">
              <a:latin typeface="+mn-lt"/>
            </a:endParaRPr>
          </a:p>
        </p:txBody>
      </p:sp>
      <p:sp>
        <p:nvSpPr>
          <p:cNvPr id="4100" name="Rectangle 3"/>
          <p:cNvSpPr>
            <a:spLocks noGrp="1" noChangeArrowheads="1"/>
          </p:cNvSpPr>
          <p:nvPr>
            <p:ph type="body" sz="half" idx="1"/>
          </p:nvPr>
        </p:nvSpPr>
        <p:spPr>
          <a:xfrm>
            <a:off x="947127" y="975645"/>
            <a:ext cx="10765497" cy="5117651"/>
          </a:xfrm>
        </p:spPr>
        <p:txBody>
          <a:bodyPr/>
          <a:lstStyle/>
          <a:p>
            <a:pPr marL="0" lvl="0" indent="0" eaLnBrk="1" hangingPunct="1">
              <a:lnSpc>
                <a:spcPts val="3600"/>
              </a:lnSpc>
              <a:buClr>
                <a:srgbClr val="FF9900"/>
              </a:buClr>
              <a:buNone/>
              <a:defRPr/>
            </a:pPr>
            <a:r>
              <a:rPr lang="zh-CN" altLang="en-US" sz="2400" b="0" dirty="0">
                <a:solidFill>
                  <a:srgbClr val="000000"/>
                </a:solidFill>
                <a:latin typeface="Lucida Console" pitchFamily="49" charset="0"/>
              </a:rPr>
              <a:t>访问</a:t>
            </a:r>
            <a:r>
              <a:rPr lang="en-US" altLang="zh-CN" sz="2400" u="sng" dirty="0">
                <a:solidFill>
                  <a:srgbClr val="3366FF"/>
                </a:solidFill>
                <a:latin typeface="Courier New" panose="02070309020205020404" pitchFamily="49" charset="0"/>
                <a:cs typeface="Courier New" panose="02070309020205020404" pitchFamily="49" charset="0"/>
              </a:rPr>
              <a:t>https://www.qidian.com/rank/hotsales</a:t>
            </a:r>
            <a:r>
              <a:rPr lang="zh-CN" altLang="en-US" sz="2400" b="0" dirty="0">
                <a:solidFill>
                  <a:srgbClr val="000000"/>
                </a:solidFill>
                <a:latin typeface="Lucida Console" pitchFamily="49" charset="0"/>
              </a:rPr>
              <a:t>可以进入起点中文网畅销榜。将这个畅销榜上的所有小说下载下来，每部小说目录页面中有</a:t>
            </a:r>
            <a:r>
              <a:rPr lang="en-US" altLang="zh-CN" sz="2400" b="0" dirty="0">
                <a:solidFill>
                  <a:srgbClr val="000000"/>
                </a:solidFill>
                <a:latin typeface="Lucida Console" pitchFamily="49" charset="0"/>
              </a:rPr>
              <a:t>VIP</a:t>
            </a:r>
            <a:r>
              <a:rPr lang="zh-CN" altLang="en-US" sz="2400" b="0" dirty="0">
                <a:solidFill>
                  <a:srgbClr val="000000"/>
                </a:solidFill>
                <a:latin typeface="Lucida Console" pitchFamily="49" charset="0"/>
              </a:rPr>
              <a:t>标记需要订阅才能访问的章节略掉。将每部小说整理成一个文本文件，文本文件的命名为“</a:t>
            </a:r>
            <a:r>
              <a:rPr lang="zh-CN" altLang="en-US" sz="2400" b="0" dirty="0">
                <a:solidFill>
                  <a:srgbClr val="C00000"/>
                </a:solidFill>
                <a:latin typeface="Lucida Console" pitchFamily="49" charset="0"/>
              </a:rPr>
              <a:t>排行榜名次</a:t>
            </a:r>
            <a:r>
              <a:rPr lang="en-US" altLang="zh-CN" sz="2400" b="0" dirty="0">
                <a:solidFill>
                  <a:srgbClr val="C00000"/>
                </a:solidFill>
                <a:latin typeface="Lucida Console" pitchFamily="49" charset="0"/>
              </a:rPr>
              <a:t>-</a:t>
            </a:r>
            <a:r>
              <a:rPr lang="zh-CN" altLang="en-US" sz="2400" b="0" dirty="0">
                <a:solidFill>
                  <a:srgbClr val="C00000"/>
                </a:solidFill>
                <a:latin typeface="Lucida Console" pitchFamily="49" charset="0"/>
              </a:rPr>
              <a:t>小说的名字</a:t>
            </a:r>
            <a:r>
              <a:rPr lang="en-US" altLang="zh-CN" sz="2400" b="0" dirty="0">
                <a:solidFill>
                  <a:srgbClr val="C00000"/>
                </a:solidFill>
                <a:latin typeface="Lucida Console" pitchFamily="49" charset="0"/>
              </a:rPr>
              <a:t>.txt</a:t>
            </a:r>
            <a:r>
              <a:rPr lang="zh-CN" altLang="en-US" sz="2400" b="0" dirty="0">
                <a:solidFill>
                  <a:srgbClr val="000000"/>
                </a:solidFill>
                <a:latin typeface="Lucida Console" pitchFamily="49" charset="0"/>
              </a:rPr>
              <a:t>”。要求文本文件粘贴到</a:t>
            </a:r>
            <a:r>
              <a:rPr lang="en-US" altLang="zh-CN" sz="2400" b="0" dirty="0">
                <a:solidFill>
                  <a:srgbClr val="000000"/>
                </a:solidFill>
                <a:latin typeface="Lucida Console" pitchFamily="49" charset="0"/>
              </a:rPr>
              <a:t>Word</a:t>
            </a:r>
            <a:r>
              <a:rPr lang="zh-CN" altLang="en-US" sz="2400" b="0" dirty="0">
                <a:solidFill>
                  <a:srgbClr val="000000"/>
                </a:solidFill>
                <a:latin typeface="Lucida Console" pitchFamily="49" charset="0"/>
              </a:rPr>
              <a:t>中后可以很方便地生成章节目录，并方便正文排版。</a:t>
            </a:r>
            <a:endParaRPr lang="en-US" altLang="zh-CN" sz="2400" b="0" dirty="0">
              <a:solidFill>
                <a:srgbClr val="000000"/>
              </a:solidFill>
              <a:latin typeface="Lucida Console" pitchFamily="49" charset="0"/>
            </a:endParaRPr>
          </a:p>
          <a:p>
            <a:pPr marL="0" lvl="0" indent="0" eaLnBrk="1" hangingPunct="1">
              <a:lnSpc>
                <a:spcPts val="3600"/>
              </a:lnSpc>
              <a:buClr>
                <a:srgbClr val="FF9900"/>
              </a:buClr>
              <a:buNone/>
              <a:defRPr/>
            </a:pPr>
            <a:r>
              <a:rPr lang="zh-CN" altLang="en-US" sz="2400" b="0" dirty="0">
                <a:solidFill>
                  <a:srgbClr val="000000"/>
                </a:solidFill>
                <a:latin typeface="Lucida Console" pitchFamily="49" charset="0"/>
              </a:rPr>
              <a:t>程序代码量</a:t>
            </a:r>
            <a:r>
              <a:rPr lang="en-US" altLang="zh-CN" sz="2400" b="0" dirty="0">
                <a:solidFill>
                  <a:srgbClr val="000000"/>
                </a:solidFill>
                <a:latin typeface="Lucida Console" pitchFamily="49" charset="0"/>
              </a:rPr>
              <a:t>100</a:t>
            </a:r>
            <a:r>
              <a:rPr lang="zh-CN" altLang="en-US" sz="2400" b="0" dirty="0">
                <a:solidFill>
                  <a:srgbClr val="000000"/>
                </a:solidFill>
                <a:latin typeface="Lucida Console" pitchFamily="49" charset="0"/>
              </a:rPr>
              <a:t>行之内。</a:t>
            </a:r>
            <a:endParaRPr lang="en-US" altLang="zh-CN" sz="2400" b="0" dirty="0">
              <a:solidFill>
                <a:srgbClr val="000000"/>
              </a:solidFill>
              <a:latin typeface="Lucida Console" pitchFamily="49" charset="0"/>
            </a:endParaRPr>
          </a:p>
          <a:p>
            <a:pPr marL="0" lvl="0" indent="0" eaLnBrk="1" hangingPunct="1">
              <a:lnSpc>
                <a:spcPts val="3600"/>
              </a:lnSpc>
              <a:buClr>
                <a:srgbClr val="FF9900"/>
              </a:buClr>
              <a:buNone/>
              <a:defRPr/>
            </a:pPr>
            <a:r>
              <a:rPr lang="zh-CN" altLang="en-US" sz="2400" b="0" dirty="0">
                <a:solidFill>
                  <a:srgbClr val="7030A0"/>
                </a:solidFill>
                <a:latin typeface="Lucida Console" pitchFamily="49" charset="0"/>
              </a:rPr>
              <a:t>提示：整理文本文件时可使用</a:t>
            </a:r>
            <a:r>
              <a:rPr lang="en-US" altLang="zh-CN" sz="2400" b="0" dirty="0">
                <a:solidFill>
                  <a:srgbClr val="7030A0"/>
                </a:solidFill>
                <a:latin typeface="Lucida Console" pitchFamily="49" charset="0"/>
              </a:rPr>
              <a:t>ed</a:t>
            </a:r>
            <a:r>
              <a:rPr lang="zh-CN" altLang="en-US" sz="2400" b="0" dirty="0">
                <a:solidFill>
                  <a:srgbClr val="7030A0"/>
                </a:solidFill>
                <a:latin typeface="Lucida Console" pitchFamily="49" charset="0"/>
              </a:rPr>
              <a:t>在脚本程序中编辑文件，用于删除文件的一段</a:t>
            </a:r>
            <a:endParaRPr lang="en-US" altLang="zh-CN" sz="2400" b="0" dirty="0">
              <a:solidFill>
                <a:srgbClr val="7030A0"/>
              </a:solidFill>
              <a:latin typeface="Lucida Console" pitchFamily="49" charset="0"/>
            </a:endParaRPr>
          </a:p>
        </p:txBody>
      </p:sp>
      <p:sp>
        <p:nvSpPr>
          <p:cNvPr id="3" name="矩形 2">
            <a:extLst>
              <a:ext uri="{FF2B5EF4-FFF2-40B4-BE49-F238E27FC236}">
                <a16:creationId xmlns:a16="http://schemas.microsoft.com/office/drawing/2014/main" id="{BE14709A-705F-4AA3-BF53-835983C5DC14}"/>
              </a:ext>
            </a:extLst>
          </p:cNvPr>
          <p:cNvSpPr/>
          <p:nvPr/>
        </p:nvSpPr>
        <p:spPr>
          <a:xfrm>
            <a:off x="839416" y="4581128"/>
            <a:ext cx="10584316" cy="1740476"/>
          </a:xfrm>
          <a:prstGeom prst="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wrap="square">
            <a:spAutoFit/>
          </a:bodyPr>
          <a:lstStyle/>
          <a:p>
            <a:r>
              <a:rPr lang="zh-CN" altLang="en-US" sz="1800" b="0" dirty="0">
                <a:latin typeface="仿宋" panose="02010609060101010101" pitchFamily="49" charset="-122"/>
                <a:ea typeface="仿宋" panose="02010609060101010101" pitchFamily="49" charset="-122"/>
              </a:rPr>
              <a:t>0001-夜的命名术.txt        0008-轮回乐园.txt            0015-深空彼岸.txt</a:t>
            </a:r>
          </a:p>
          <a:p>
            <a:r>
              <a:rPr lang="zh-CN" altLang="en-US" sz="1800" b="0" dirty="0">
                <a:latin typeface="仿宋" panose="02010609060101010101" pitchFamily="49" charset="-122"/>
                <a:ea typeface="仿宋" panose="02010609060101010101" pitchFamily="49" charset="-122"/>
              </a:rPr>
              <a:t>0002-星门.txt              0009-我用闲书成圣人.txt      0016-术师手册.txt</a:t>
            </a:r>
          </a:p>
          <a:p>
            <a:r>
              <a:rPr lang="zh-CN" altLang="en-US" sz="1800" b="0" dirty="0">
                <a:latin typeface="仿宋" panose="02010609060101010101" pitchFamily="49" charset="-122"/>
                <a:ea typeface="仿宋" panose="02010609060101010101" pitchFamily="49" charset="-122"/>
              </a:rPr>
              <a:t>0003-明克街13号.txt        0010-大奉打更人.txt          0017-诸界第一因.txt</a:t>
            </a:r>
          </a:p>
          <a:p>
            <a:r>
              <a:rPr lang="zh-CN" altLang="en-US" sz="1800" b="0" dirty="0">
                <a:latin typeface="仿宋" panose="02010609060101010101" pitchFamily="49" charset="-122"/>
                <a:ea typeface="仿宋" panose="02010609060101010101" pitchFamily="49" charset="-122"/>
              </a:rPr>
              <a:t>0004-不科学御兽.txt        0011-基因大时代.txt          0018-我就是不按套路出牌.txt</a:t>
            </a:r>
          </a:p>
          <a:p>
            <a:r>
              <a:rPr lang="zh-CN" altLang="en-US" sz="1800" b="0" dirty="0">
                <a:latin typeface="仿宋" panose="02010609060101010101" pitchFamily="49" charset="-122"/>
                <a:ea typeface="仿宋" panose="02010609060101010101" pitchFamily="49" charset="-122"/>
              </a:rPr>
              <a:t>0005-黎明之剑.txt          0012-我已不做大佬好多年.txt  0019-女主从书里跑出来了怎么办.txt</a:t>
            </a:r>
          </a:p>
          <a:p>
            <a:r>
              <a:rPr lang="zh-CN" altLang="en-US" sz="1800" b="0" dirty="0">
                <a:latin typeface="仿宋" panose="02010609060101010101" pitchFamily="49" charset="-122"/>
                <a:ea typeface="仿宋" panose="02010609060101010101" pitchFamily="49" charset="-122"/>
              </a:rPr>
              <a:t>0006-家父汉高祖.txt        0013-这个明星很想退休.txt    0020-LOL：这个男人太强了！.txt</a:t>
            </a:r>
          </a:p>
          <a:p>
            <a:r>
              <a:rPr lang="zh-CN" altLang="en-US" sz="1800" b="0" dirty="0">
                <a:latin typeface="仿宋" panose="02010609060101010101" pitchFamily="49" charset="-122"/>
                <a:ea typeface="仿宋" panose="02010609060101010101" pitchFamily="49" charset="-122"/>
              </a:rPr>
              <a:t>0007-这游戏也太真实了.txt  0014-诡秘之主.txt</a:t>
            </a:r>
          </a:p>
        </p:txBody>
      </p:sp>
      <p:graphicFrame>
        <p:nvGraphicFramePr>
          <p:cNvPr id="2" name="对象 1">
            <a:extLst>
              <a:ext uri="{FF2B5EF4-FFF2-40B4-BE49-F238E27FC236}">
                <a16:creationId xmlns:a16="http://schemas.microsoft.com/office/drawing/2014/main" id="{FBD04096-7DAC-4319-B12C-EDC21C046103}"/>
              </a:ext>
            </a:extLst>
          </p:cNvPr>
          <p:cNvGraphicFramePr>
            <a:graphicFrameLocks noChangeAspect="1"/>
          </p:cNvGraphicFramePr>
          <p:nvPr>
            <p:extLst>
              <p:ext uri="{D42A27DB-BD31-4B8C-83A1-F6EECF244321}">
                <p14:modId xmlns:p14="http://schemas.microsoft.com/office/powerpoint/2010/main" val="2192274539"/>
              </p:ext>
            </p:extLst>
          </p:nvPr>
        </p:nvGraphicFramePr>
        <p:xfrm>
          <a:off x="7752184" y="2985894"/>
          <a:ext cx="1558899" cy="1307202"/>
        </p:xfrm>
        <a:graphic>
          <a:graphicData uri="http://schemas.openxmlformats.org/presentationml/2006/ole">
            <mc:AlternateContent xmlns:mc="http://schemas.openxmlformats.org/markup-compatibility/2006">
              <mc:Choice xmlns:v="urn:schemas-microsoft-com:vml" Requires="v">
                <p:oleObj spid="_x0000_s1090" name="Document" showAsIcon="1" r:id="rId3" imgW="914400" imgH="766800" progId="Word.Document.12">
                  <p:embed/>
                </p:oleObj>
              </mc:Choice>
              <mc:Fallback>
                <p:oleObj name="Document" showAsIcon="1" r:id="rId3" imgW="914400" imgH="766800" progId="Word.Document.12">
                  <p:embed/>
                  <p:pic>
                    <p:nvPicPr>
                      <p:cNvPr id="0" name=""/>
                      <p:cNvPicPr/>
                      <p:nvPr/>
                    </p:nvPicPr>
                    <p:blipFill>
                      <a:blip r:embed="rId4"/>
                      <a:stretch>
                        <a:fillRect/>
                      </a:stretch>
                    </p:blipFill>
                    <p:spPr>
                      <a:xfrm>
                        <a:off x="7752184" y="2985894"/>
                        <a:ext cx="1558899" cy="1307202"/>
                      </a:xfrm>
                      <a:prstGeom prst="rect">
                        <a:avLst/>
                      </a:prstGeom>
                    </p:spPr>
                  </p:pic>
                </p:oleObj>
              </mc:Fallback>
            </mc:AlternateContent>
          </a:graphicData>
        </a:graphic>
      </p:graphicFrame>
      <p:graphicFrame>
        <p:nvGraphicFramePr>
          <p:cNvPr id="4" name="对象 3">
            <a:extLst>
              <a:ext uri="{FF2B5EF4-FFF2-40B4-BE49-F238E27FC236}">
                <a16:creationId xmlns:a16="http://schemas.microsoft.com/office/drawing/2014/main" id="{8AF161B8-D553-40EA-A8AA-909E98673CC4}"/>
              </a:ext>
            </a:extLst>
          </p:cNvPr>
          <p:cNvGraphicFramePr>
            <a:graphicFrameLocks noChangeAspect="1"/>
          </p:cNvGraphicFramePr>
          <p:nvPr>
            <p:extLst>
              <p:ext uri="{D42A27DB-BD31-4B8C-83A1-F6EECF244321}">
                <p14:modId xmlns:p14="http://schemas.microsoft.com/office/powerpoint/2010/main" val="3781185828"/>
              </p:ext>
            </p:extLst>
          </p:nvPr>
        </p:nvGraphicFramePr>
        <p:xfrm>
          <a:off x="6938963" y="2965450"/>
          <a:ext cx="1311275" cy="911225"/>
        </p:xfrm>
        <a:graphic>
          <a:graphicData uri="http://schemas.openxmlformats.org/presentationml/2006/ole">
            <mc:AlternateContent xmlns:mc="http://schemas.openxmlformats.org/markup-compatibility/2006">
              <mc:Choice xmlns:v="urn:schemas-microsoft-com:vml" Requires="v">
                <p:oleObj spid="_x0000_s1091" name="包装程序外壳对象" showAsIcon="1" r:id="rId5" imgW="936360" imgH="651600" progId="Package">
                  <p:embed/>
                </p:oleObj>
              </mc:Choice>
              <mc:Fallback>
                <p:oleObj name="包装程序外壳对象" showAsIcon="1" r:id="rId5" imgW="936360" imgH="651600" progId="Package">
                  <p:embed/>
                  <p:pic>
                    <p:nvPicPr>
                      <p:cNvPr id="0" name=""/>
                      <p:cNvPicPr/>
                      <p:nvPr/>
                    </p:nvPicPr>
                    <p:blipFill>
                      <a:blip r:embed="rId6"/>
                      <a:stretch>
                        <a:fillRect/>
                      </a:stretch>
                    </p:blipFill>
                    <p:spPr>
                      <a:xfrm>
                        <a:off x="6938963" y="2965450"/>
                        <a:ext cx="1311275" cy="911225"/>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67927831-B1F9-4D8B-8438-1C2BF6863E32}"/>
              </a:ext>
            </a:extLst>
          </p:cNvPr>
          <p:cNvGraphicFramePr>
            <a:graphicFrameLocks noChangeAspect="1"/>
          </p:cNvGraphicFramePr>
          <p:nvPr>
            <p:extLst>
              <p:ext uri="{D42A27DB-BD31-4B8C-83A1-F6EECF244321}">
                <p14:modId xmlns:p14="http://schemas.microsoft.com/office/powerpoint/2010/main" val="721116464"/>
              </p:ext>
            </p:extLst>
          </p:nvPr>
        </p:nvGraphicFramePr>
        <p:xfrm>
          <a:off x="8688288" y="2985894"/>
          <a:ext cx="1558898" cy="1307202"/>
        </p:xfrm>
        <a:graphic>
          <a:graphicData uri="http://schemas.openxmlformats.org/presentationml/2006/ole">
            <mc:AlternateContent xmlns:mc="http://schemas.openxmlformats.org/markup-compatibility/2006">
              <mc:Choice xmlns:v="urn:schemas-microsoft-com:vml" Requires="v">
                <p:oleObj spid="_x0000_s1092" name="Document" showAsIcon="1" r:id="rId7" imgW="914400" imgH="766800" progId="Word.Document.12">
                  <p:embed/>
                </p:oleObj>
              </mc:Choice>
              <mc:Fallback>
                <p:oleObj name="Document" showAsIcon="1" r:id="rId7" imgW="914400" imgH="766800" progId="Word.Document.12">
                  <p:embed/>
                  <p:pic>
                    <p:nvPicPr>
                      <p:cNvPr id="0" name=""/>
                      <p:cNvPicPr/>
                      <p:nvPr/>
                    </p:nvPicPr>
                    <p:blipFill>
                      <a:blip r:embed="rId8"/>
                      <a:stretch>
                        <a:fillRect/>
                      </a:stretch>
                    </p:blipFill>
                    <p:spPr>
                      <a:xfrm>
                        <a:off x="8688288" y="2985894"/>
                        <a:ext cx="1558898" cy="1307202"/>
                      </a:xfrm>
                      <a:prstGeom prst="rect">
                        <a:avLst/>
                      </a:prstGeom>
                    </p:spPr>
                  </p:pic>
                </p:oleObj>
              </mc:Fallback>
            </mc:AlternateContent>
          </a:graphicData>
        </a:graphic>
      </p:graphicFrame>
      <p:graphicFrame>
        <p:nvGraphicFramePr>
          <p:cNvPr id="10" name="对象 9">
            <a:extLst>
              <a:ext uri="{FF2B5EF4-FFF2-40B4-BE49-F238E27FC236}">
                <a16:creationId xmlns:a16="http://schemas.microsoft.com/office/drawing/2014/main" id="{D83E9D5F-9B1F-4946-92E0-1B2B59F32116}"/>
              </a:ext>
            </a:extLst>
          </p:cNvPr>
          <p:cNvGraphicFramePr>
            <a:graphicFrameLocks noChangeAspect="1"/>
          </p:cNvGraphicFramePr>
          <p:nvPr>
            <p:extLst>
              <p:ext uri="{D42A27DB-BD31-4B8C-83A1-F6EECF244321}">
                <p14:modId xmlns:p14="http://schemas.microsoft.com/office/powerpoint/2010/main" val="2049303219"/>
              </p:ext>
            </p:extLst>
          </p:nvPr>
        </p:nvGraphicFramePr>
        <p:xfrm>
          <a:off x="9735027" y="2981098"/>
          <a:ext cx="1558898" cy="1307202"/>
        </p:xfrm>
        <a:graphic>
          <a:graphicData uri="http://schemas.openxmlformats.org/presentationml/2006/ole">
            <mc:AlternateContent xmlns:mc="http://schemas.openxmlformats.org/markup-compatibility/2006">
              <mc:Choice xmlns:v="urn:schemas-microsoft-com:vml" Requires="v">
                <p:oleObj spid="_x0000_s1093" name="Acrobat Document" showAsIcon="1" r:id="rId9" imgW="914400" imgH="766800" progId="AcroExch.Document.DC">
                  <p:embed/>
                </p:oleObj>
              </mc:Choice>
              <mc:Fallback>
                <p:oleObj name="Acrobat Document" showAsIcon="1" r:id="rId9" imgW="914400" imgH="766800" progId="AcroExch.Document.DC">
                  <p:embed/>
                  <p:pic>
                    <p:nvPicPr>
                      <p:cNvPr id="0" name=""/>
                      <p:cNvPicPr/>
                      <p:nvPr/>
                    </p:nvPicPr>
                    <p:blipFill>
                      <a:blip r:embed="rId10"/>
                      <a:stretch>
                        <a:fillRect/>
                      </a:stretch>
                    </p:blipFill>
                    <p:spPr>
                      <a:xfrm>
                        <a:off x="9735027" y="2981098"/>
                        <a:ext cx="1558898" cy="1307202"/>
                      </a:xfrm>
                      <a:prstGeom prst="rect">
                        <a:avLst/>
                      </a:prstGeom>
                    </p:spPr>
                  </p:pic>
                </p:oleObj>
              </mc:Fallback>
            </mc:AlternateContent>
          </a:graphicData>
        </a:graphic>
      </p:graphicFrame>
    </p:spTree>
    <p:extLst>
      <p:ext uri="{BB962C8B-B14F-4D97-AF65-F5344CB8AC3E}">
        <p14:creationId xmlns:p14="http://schemas.microsoft.com/office/powerpoint/2010/main" val="8493675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1C6A78-F738-45AB-87E0-33BE33DD288D}"/>
              </a:ext>
            </a:extLst>
          </p:cNvPr>
          <p:cNvSpPr>
            <a:spLocks noGrp="1"/>
          </p:cNvSpPr>
          <p:nvPr>
            <p:ph type="title"/>
          </p:nvPr>
        </p:nvSpPr>
        <p:spPr/>
        <p:txBody>
          <a:bodyPr/>
          <a:lstStyle/>
          <a:p>
            <a:r>
              <a:rPr lang="zh-CN" altLang="en-US" dirty="0"/>
              <a:t>要求</a:t>
            </a:r>
          </a:p>
        </p:txBody>
      </p:sp>
      <p:sp>
        <p:nvSpPr>
          <p:cNvPr id="3" name="内容占位符 2">
            <a:extLst>
              <a:ext uri="{FF2B5EF4-FFF2-40B4-BE49-F238E27FC236}">
                <a16:creationId xmlns:a16="http://schemas.microsoft.com/office/drawing/2014/main" id="{D1A52134-233E-472B-BB7A-5CFB043861A9}"/>
              </a:ext>
            </a:extLst>
          </p:cNvPr>
          <p:cNvSpPr>
            <a:spLocks noGrp="1"/>
          </p:cNvSpPr>
          <p:nvPr>
            <p:ph idx="1"/>
          </p:nvPr>
        </p:nvSpPr>
        <p:spPr>
          <a:xfrm>
            <a:off x="912284" y="981074"/>
            <a:ext cx="10363200" cy="5760293"/>
          </a:xfrm>
        </p:spPr>
        <p:txBody>
          <a:bodyPr/>
          <a:lstStyle/>
          <a:p>
            <a:pPr>
              <a:lnSpc>
                <a:spcPts val="3200"/>
              </a:lnSpc>
            </a:pPr>
            <a:r>
              <a:rPr lang="zh-CN" altLang="en-US" sz="2400" dirty="0"/>
              <a:t>不重复下载已下载的信息，支持任务被中断后可以从中断处继续</a:t>
            </a:r>
          </a:p>
          <a:p>
            <a:pPr lvl="1">
              <a:lnSpc>
                <a:spcPts val="3200"/>
              </a:lnSpc>
            </a:pPr>
            <a:r>
              <a:rPr lang="zh-CN" altLang="en-US" sz="2000" dirty="0"/>
              <a:t>如果某部小说已经下载完毕，程序再次运行时不再下载</a:t>
            </a:r>
            <a:endParaRPr lang="en-US" altLang="zh-CN" sz="2000" dirty="0"/>
          </a:p>
          <a:p>
            <a:pPr lvl="1">
              <a:lnSpc>
                <a:spcPts val="3200"/>
              </a:lnSpc>
            </a:pPr>
            <a:r>
              <a:rPr lang="zh-CN" altLang="en-US" sz="2000" dirty="0"/>
              <a:t>如果某部小说有</a:t>
            </a:r>
            <a:r>
              <a:rPr lang="en-US" altLang="zh-CN" sz="2000" dirty="0"/>
              <a:t>90</a:t>
            </a:r>
            <a:r>
              <a:rPr lang="zh-CN" altLang="en-US" sz="2000" dirty="0"/>
              <a:t>个页面构成，已经下载了</a:t>
            </a:r>
            <a:r>
              <a:rPr lang="en-US" altLang="zh-CN" sz="2000" dirty="0"/>
              <a:t>47</a:t>
            </a:r>
            <a:r>
              <a:rPr lang="zh-CN" altLang="en-US" sz="2000" dirty="0"/>
              <a:t>个，程序再次运行时从</a:t>
            </a:r>
            <a:r>
              <a:rPr lang="en-US" altLang="zh-CN" sz="2000" dirty="0"/>
              <a:t>48</a:t>
            </a:r>
            <a:r>
              <a:rPr lang="zh-CN" altLang="en-US" sz="2000" dirty="0"/>
              <a:t>开始</a:t>
            </a:r>
            <a:endParaRPr lang="en-US" altLang="zh-CN" sz="2000" dirty="0"/>
          </a:p>
          <a:p>
            <a:pPr marL="457200" lvl="1" indent="0">
              <a:lnSpc>
                <a:spcPts val="3200"/>
              </a:lnSpc>
              <a:buNone/>
            </a:pPr>
            <a:r>
              <a:rPr lang="zh-CN" altLang="en-US" sz="2000" dirty="0">
                <a:solidFill>
                  <a:srgbClr val="7030A0"/>
                </a:solidFill>
              </a:rPr>
              <a:t>提示：整理文件时可以考虑用使用</a:t>
            </a:r>
            <a:r>
              <a:rPr lang="en-US" altLang="zh-CN" sz="2000" dirty="0">
                <a:solidFill>
                  <a:srgbClr val="7030A0"/>
                </a:solidFill>
              </a:rPr>
              <a:t>ed</a:t>
            </a:r>
            <a:r>
              <a:rPr lang="zh-CN" altLang="en-US" sz="2000" dirty="0">
                <a:solidFill>
                  <a:srgbClr val="7030A0"/>
                </a:solidFill>
              </a:rPr>
              <a:t>命令在脚本程序中编辑文件。</a:t>
            </a:r>
            <a:endParaRPr lang="en-US" altLang="zh-CN" sz="2000" dirty="0">
              <a:solidFill>
                <a:srgbClr val="7030A0"/>
              </a:solidFill>
            </a:endParaRPr>
          </a:p>
          <a:p>
            <a:pPr>
              <a:lnSpc>
                <a:spcPts val="3200"/>
              </a:lnSpc>
            </a:pPr>
            <a:r>
              <a:rPr lang="zh-CN" altLang="en-US" sz="2400" dirty="0"/>
              <a:t>考虑并发</a:t>
            </a:r>
          </a:p>
          <a:p>
            <a:pPr lvl="1">
              <a:lnSpc>
                <a:spcPts val="3200"/>
              </a:lnSpc>
            </a:pPr>
            <a:r>
              <a:rPr lang="zh-CN" altLang="en-US" sz="2000" dirty="0"/>
              <a:t> 启动多个线程（</a:t>
            </a:r>
            <a:r>
              <a:rPr lang="en-US" altLang="zh-CN" sz="2000" dirty="0" err="1"/>
              <a:t>nproc</a:t>
            </a:r>
            <a:r>
              <a:rPr lang="en-US" altLang="zh-CN" sz="2000" dirty="0"/>
              <a:t>=5</a:t>
            </a:r>
            <a:r>
              <a:rPr lang="zh-CN" altLang="en-US" sz="2000" dirty="0"/>
              <a:t>）同时下载，可以加快任务完成的速度</a:t>
            </a:r>
          </a:p>
          <a:p>
            <a:pPr>
              <a:lnSpc>
                <a:spcPts val="3200"/>
              </a:lnSpc>
            </a:pPr>
            <a:r>
              <a:rPr lang="zh-CN" altLang="en-US" sz="2400" dirty="0"/>
              <a:t>考虑下载文件出现故障的情况</a:t>
            </a:r>
          </a:p>
          <a:p>
            <a:pPr lvl="1">
              <a:lnSpc>
                <a:spcPts val="3200"/>
              </a:lnSpc>
            </a:pPr>
            <a:r>
              <a:rPr lang="zh-CN" altLang="en-US" sz="2000" dirty="0"/>
              <a:t>如果一</a:t>
            </a:r>
            <a:r>
              <a:rPr lang="zh-CN" altLang="en-US" sz="2000" dirty="0">
                <a:latin typeface="+mn-lt"/>
              </a:rPr>
              <a:t>个</a:t>
            </a:r>
            <a:r>
              <a:rPr lang="en-US" altLang="zh-CN" sz="2000" dirty="0">
                <a:latin typeface="+mn-lt"/>
              </a:rPr>
              <a:t>html</a:t>
            </a:r>
            <a:r>
              <a:rPr lang="zh-CN" altLang="en-US" sz="2000" dirty="0">
                <a:latin typeface="+mn-lt"/>
              </a:rPr>
              <a:t>页面接收过程中网络断开，则残存一个不完整的</a:t>
            </a:r>
            <a:r>
              <a:rPr lang="en-US" altLang="zh-CN" sz="2000" dirty="0">
                <a:latin typeface="+mn-lt"/>
              </a:rPr>
              <a:t>html</a:t>
            </a:r>
            <a:r>
              <a:rPr lang="zh-CN" altLang="en-US" sz="2000" dirty="0">
                <a:latin typeface="+mn-lt"/>
              </a:rPr>
              <a:t>文件</a:t>
            </a:r>
            <a:endParaRPr lang="en-US" altLang="zh-CN" sz="2000" dirty="0">
              <a:latin typeface="+mn-lt"/>
            </a:endParaRPr>
          </a:p>
          <a:p>
            <a:pPr marL="457200" lvl="1" indent="0">
              <a:lnSpc>
                <a:spcPts val="3200"/>
              </a:lnSpc>
              <a:buNone/>
            </a:pPr>
            <a:r>
              <a:rPr lang="zh-CN" altLang="en-US" sz="2000" dirty="0">
                <a:latin typeface="+mn-lt"/>
              </a:rPr>
              <a:t>避免这种现象发生的一种方法是</a:t>
            </a:r>
            <a:r>
              <a:rPr lang="en-US" altLang="zh-CN" sz="2000" b="1" dirty="0" err="1">
                <a:latin typeface="Courier New" panose="02070309020205020404" pitchFamily="49" charset="0"/>
                <a:cs typeface="Courier New" panose="02070309020205020404" pitchFamily="49" charset="0"/>
              </a:rPr>
              <a:t>wget</a:t>
            </a:r>
            <a:r>
              <a:rPr lang="zh-CN" altLang="en-US" sz="2000" dirty="0">
                <a:latin typeface="+mn-lt"/>
              </a:rPr>
              <a:t>下载时使用一个临时文件名。</a:t>
            </a:r>
            <a:endParaRPr lang="en-US" altLang="zh-CN" sz="2000" dirty="0">
              <a:latin typeface="+mn-lt"/>
            </a:endParaRPr>
          </a:p>
          <a:p>
            <a:pPr marL="457200" lvl="1" indent="0">
              <a:lnSpc>
                <a:spcPts val="3200"/>
              </a:lnSpc>
              <a:buNone/>
            </a:pPr>
            <a:r>
              <a:rPr lang="zh-CN" altLang="en-US" sz="2000" dirty="0">
                <a:latin typeface="+mn-lt"/>
              </a:rPr>
              <a:t>判断</a:t>
            </a:r>
            <a:r>
              <a:rPr lang="en-US" altLang="zh-CN" sz="2000" b="1" dirty="0" err="1">
                <a:latin typeface="Courier New" panose="02070309020205020404" pitchFamily="49" charset="0"/>
                <a:cs typeface="Courier New" panose="02070309020205020404" pitchFamily="49" charset="0"/>
              </a:rPr>
              <a:t>wget</a:t>
            </a:r>
            <a:r>
              <a:rPr lang="zh-CN" altLang="en-US" sz="2000" dirty="0">
                <a:latin typeface="+mn-lt"/>
              </a:rPr>
              <a:t>是否成功，若成功则将文件改名为正式名称；若失败，删除临时文件。</a:t>
            </a:r>
            <a:endParaRPr lang="en-US" altLang="zh-CN" sz="2000" dirty="0">
              <a:latin typeface="+mn-lt"/>
            </a:endParaRPr>
          </a:p>
          <a:p>
            <a:pPr marL="457200" lvl="1" indent="0">
              <a:lnSpc>
                <a:spcPts val="3200"/>
              </a:lnSpc>
              <a:buNone/>
            </a:pPr>
            <a:r>
              <a:rPr lang="zh-CN" altLang="en-US" sz="2000" dirty="0">
                <a:latin typeface="+mn-lt"/>
              </a:rPr>
              <a:t>临时文件名的选取要考虑的并发问题，至少不可以程序中写死一个文件名导致两进程因使用相同的临时文件名而失败。</a:t>
            </a:r>
            <a:endParaRPr lang="zh-CN" altLang="en-US" sz="2400" dirty="0">
              <a:latin typeface="+mn-lt"/>
            </a:endParaRPr>
          </a:p>
        </p:txBody>
      </p:sp>
    </p:spTree>
    <p:extLst>
      <p:ext uri="{BB962C8B-B14F-4D97-AF65-F5344CB8AC3E}">
        <p14:creationId xmlns:p14="http://schemas.microsoft.com/office/powerpoint/2010/main" val="847738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7FCAB2D6-C97D-4050-ACE2-781ACC26D40C}"/>
              </a:ext>
            </a:extLst>
          </p:cNvPr>
          <p:cNvSpPr txBox="1">
            <a:spLocks/>
          </p:cNvSpPr>
          <p:nvPr/>
        </p:nvSpPr>
        <p:spPr bwMode="auto">
          <a:xfrm>
            <a:off x="1055440" y="1700808"/>
            <a:ext cx="10225136" cy="2592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b="1">
                <a:solidFill>
                  <a:srgbClr val="A50021"/>
                </a:solidFill>
                <a:latin typeface="楷体" panose="02010609060101010101" pitchFamily="49" charset="-122"/>
                <a:ea typeface="楷体" panose="02010609060101010101" pitchFamily="49" charset="-122"/>
                <a:cs typeface="+mj-cs"/>
              </a:defRPr>
            </a:lvl1pPr>
            <a:lvl2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2pPr>
            <a:lvl3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3pPr>
            <a:lvl4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4pPr>
            <a:lvl5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5pPr>
            <a:lvl6pPr marL="457200" algn="ctr" rtl="0" fontAlgn="base">
              <a:spcBef>
                <a:spcPct val="0"/>
              </a:spcBef>
              <a:spcAft>
                <a:spcPct val="0"/>
              </a:spcAft>
              <a:defRPr kumimoji="1" sz="4400" b="1">
                <a:solidFill>
                  <a:srgbClr val="A50021"/>
                </a:solidFill>
                <a:latin typeface="Times New Roman" pitchFamily="18" charset="0"/>
                <a:ea typeface="楷体_GB2312" pitchFamily="49" charset="-122"/>
              </a:defRPr>
            </a:lvl6pPr>
            <a:lvl7pPr marL="914400" algn="ctr" rtl="0" fontAlgn="base">
              <a:spcBef>
                <a:spcPct val="0"/>
              </a:spcBef>
              <a:spcAft>
                <a:spcPct val="0"/>
              </a:spcAft>
              <a:defRPr kumimoji="1" sz="4400" b="1">
                <a:solidFill>
                  <a:srgbClr val="A50021"/>
                </a:solidFill>
                <a:latin typeface="Times New Roman" pitchFamily="18" charset="0"/>
                <a:ea typeface="楷体_GB2312" pitchFamily="49" charset="-122"/>
              </a:defRPr>
            </a:lvl7pPr>
            <a:lvl8pPr marL="1371600" algn="ctr" rtl="0" fontAlgn="base">
              <a:spcBef>
                <a:spcPct val="0"/>
              </a:spcBef>
              <a:spcAft>
                <a:spcPct val="0"/>
              </a:spcAft>
              <a:defRPr kumimoji="1" sz="4400" b="1">
                <a:solidFill>
                  <a:srgbClr val="A50021"/>
                </a:solidFill>
                <a:latin typeface="Times New Roman" pitchFamily="18" charset="0"/>
                <a:ea typeface="楷体_GB2312" pitchFamily="49" charset="-122"/>
              </a:defRPr>
            </a:lvl8pPr>
            <a:lvl9pPr marL="1828800" algn="ctr" rtl="0" fontAlgn="base">
              <a:spcBef>
                <a:spcPct val="0"/>
              </a:spcBef>
              <a:spcAft>
                <a:spcPct val="0"/>
              </a:spcAft>
              <a:defRPr kumimoji="1" sz="4400" b="1">
                <a:solidFill>
                  <a:srgbClr val="A50021"/>
                </a:solidFill>
                <a:latin typeface="Times New Roman" pitchFamily="18" charset="0"/>
                <a:ea typeface="楷体_GB2312" pitchFamily="49" charset="-122"/>
              </a:defRPr>
            </a:lvl9pPr>
          </a:lstStyle>
          <a:p>
            <a:pPr>
              <a:lnSpc>
                <a:spcPct val="100000"/>
              </a:lnSpc>
            </a:pPr>
            <a:r>
              <a:rPr lang="zh-CN" altLang="en-US"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rPr>
              <a:t>第</a:t>
            </a:r>
            <a:r>
              <a:rPr lang="en-US" altLang="zh-CN"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rPr>
              <a:t>1</a:t>
            </a:r>
            <a:r>
              <a:rPr lang="zh-CN" altLang="en-US"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rPr>
              <a:t>题 </a:t>
            </a:r>
            <a:r>
              <a:rPr lang="zh-CN" altLang="en-US" sz="6000" dirty="0">
                <a:solidFill>
                  <a:srgbClr val="3366FF"/>
                </a:solidFill>
                <a:latin typeface="仿宋" panose="02010609060101010101" pitchFamily="49" charset="-122"/>
                <a:ea typeface="仿宋" panose="02010609060101010101" pitchFamily="49" charset="-122"/>
              </a:rPr>
              <a:t>生成</a:t>
            </a:r>
            <a:r>
              <a:rPr lang="en-US" altLang="zh-CN" sz="6000" dirty="0">
                <a:solidFill>
                  <a:srgbClr val="3366FF"/>
                </a:solidFill>
                <a:latin typeface="仿宋" panose="02010609060101010101" pitchFamily="49" charset="-122"/>
                <a:ea typeface="仿宋" panose="02010609060101010101" pitchFamily="49" charset="-122"/>
              </a:rPr>
              <a:t>TCP</a:t>
            </a:r>
            <a:r>
              <a:rPr lang="zh-CN" altLang="en-US" sz="6000" dirty="0">
                <a:solidFill>
                  <a:srgbClr val="3366FF"/>
                </a:solidFill>
                <a:latin typeface="仿宋" panose="02010609060101010101" pitchFamily="49" charset="-122"/>
                <a:ea typeface="仿宋" panose="02010609060101010101" pitchFamily="49" charset="-122"/>
              </a:rPr>
              <a:t>活动状况报告</a:t>
            </a:r>
            <a:endParaRPr lang="zh-CN" altLang="en-US"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endParaRPr>
          </a:p>
        </p:txBody>
      </p:sp>
      <p:sp>
        <p:nvSpPr>
          <p:cNvPr id="9" name="AutoShape 2" descr="data:image/png;base64,iVBORw0KGgoAAAANSUhEUgAAASwAAAEsCAYAAAB5fY51AAAgAElEQVR4Xu2d7XpbRw6D6/u/6Owju93EHxFe6GAO50jYv6VAEAThkZt03379+vXrn/6vClSBKnABBd4aWBfYUilWgSrwrkADq0aoAlXgMgo0sC6zqhKtAlWggVUPVIEqcBkFGliXWVWJVoEq0MCqB6pAFbiMAg2sy6yqRKtAFWhg1QNVoApcRoEG1mVWVaJVoArgwHp7e6taXxRQf0lgd80Uf7rwFXMqbk5PhUXnTNY5/JN9d8Yie2pgHdigEnh3Uyr+VJoVcypuTk+FRedM1jn8k313xiJ7amAd2KASeHdTKv5UmhVzKm5OT4VF50zWOfyTfXfGIntqYB3YoBJ4d1Mq/lSaFXMqbk5PhUXnTNY5/JN9d8Yie2pgHdigEnh3Uyr+VJoVcypuTk+FRedM1jn8k313xiJ7amAd2KASeHdTKv5UmhVzKm5OT4VF50zWOfyTfXfGIntqYB3YoBJ4d1Mq/lSaFXMqbk5PhUXnTNY5/JN9d8Yie2pgHdigEnh3Uyr+VJoVcypuTk+FRedM1jn8k313xiJ7amAd2KASeHdTKv5UmhVzKm5OT4VF50zWOfyTfXfGIntqYB3YoBJ4d1Mq/lSaFXMqbk5PhUXnTNY5/JN9d8Yie2pgHdigErimfFzcXbVVvOjE9cZ3pYi2SwKLNKaLPbvOMdKOczr8z9b21i+l2dScE/xTPSf27eyJzNnA+rLFtMBnm8Thfza3BtZvxZ09kUOe2CXpmZ6zgdXAIr6L1aSOzzmEGPmhF2JKs6QOFMvZE5mzgdXAot6L1BFTkkbOIRA8WjPBP9WTzpisc/ZE5mxgNbCS/pRYxJQS5Pb/Tzf0nzua4J/qSXRN1zh7InM2sBpYaY/exSOmJIScQyB4tGaCf6onnTFZ5+yJzNnAamAl/SmxiCklSF9YRKItahpYi9eQFngx3W/wDv+zud36NbA+VHf2lNJsYt/pOUdeWM4QaZHV8h1uCotyT/Z0sCi/ZJ3SbHf+VIvknArLDUA6A6lT3Jx9Kqz3OX+RqvBPBGcIIppTo8Z1uCksyivZ08Gi/JJ1SrPd+VMtknMqrAbWD1txjKQEdrCoQWhdkpvCopwcPVTPJNaKQzibP90BqUtqm8RasSeiB/mKH5+zL6zPq0kLTBaf7JnEWnEIDawPR+y+J+LbBhZV6UDdjgeTNG8Syz0sspYd9Se8XS3OntPZO52X1J0+Z19YfWHdM2b6EM42ODk6WuNocfacDjc6L6k7fc4GVgOrgUVOM/s1zgkYFQru649Ny6oUt/icDawGVgOLHWfy+JJYDawf9pcU2MFiVuJVZ/9EIMwcPc7m73Ajs57Nn3CiNY4WZ8/pcKPzkrrT5+wLqy+svrDIafYr4U8qNbCYdx6uOltgQnTXn44rvmok9SfaTtUk51RYK/ZEdVPcHG8rrPc5+8Kaf2FRczjLJ5jIIMZ/xoXgEV6kJq0F6enUKC0c/gqrgdXfYSFvEiMhIFjkmJxAEv5OT4JHeJEahxfBS9coLRz+CquB1cBC/iVGQkCwyDE5gST8nZ4Ej/AiNQ4vgpeuUVo4/BVWA6uBhfxLjISAYJFjcgJJ+Ds9CR7hRWocXgQvXaO0cPgrrAZWAwv5lxgJAcEix+QEkvB3ehI8wovUOLwIXrpGaeHwV1gNrAYW8i8xEgKCRY7JCSTh7/QkeIQXqXF4Ebx0jdLC4a+wGlgNLORfYiQEBIsckxNIwt/pSfAIL1Lj8CJ46RqlhcNfYTWwGljIv8RICAgWOSYnkIS/05PgEV6kxuFF8NI1SguHv8JqYDWwkH+JkRAQLHJMTiAJf6cnwSO8SI3Di+Cla5QWDn+F1cBqYCH/EiMhIFjkmBxCRsuUHrvzT4qR1EJhNbAaWMi7xEgICBZNHXxqzjR/wivdE65K/r8DObw652/V+1dzvjgwbSRqcFLncCN4tIYcDMFK8ye80j3JnLcaxc3hpbD6wuoLC/mSGAkBwSLH5BASlaXmTPMnvNI9kWANrP/L5OiP9tm//PzZgmmBqcFJncON4NEaYiSCleZPeKV7kjn7wvrjK1z4L8/3K2G/EsobJMEgQcz/pxiCR3g1sIiSj9eoHTj6K6z3r759YfWFpexKjKQwVvyehfByDobMQGsUN4eXwlqh7bZzNrAaWMqc5GAUxoqjIrycYCAz0BrFzeGlsFZou+2cDawGljInORiFseKoCC8nGMgMtEZxc3gprBXabjtnA2s+sBzzUiNN1KnDSs+p+r3UIRu/3E56Q+3A2bnC6u+wfthcWmBiDqcnwZuqUYZLz6n6NbDWO0HtwNm5whoLrPUyPt4hLTBhkuyZxHIPnhiO6LFrTVLbJNaueq3wz8i/JXwlgcmsSfMmsVYYjuixa01S2yTWrnqt8E8D68u2J4yU7JnEWmG4nY9LcUtqm8RSvCf/eXrOBlYD666f04abPJ6jvZNaJLGOzrXy8+k5G1gNrAYWvNjk8SWxIP2RsvScDawGVgMLnnLy+JJYkP5IWXrOBlYDq4EFTzl5fEksSH+kLD1nA6uB1cCCp5w8viQWpD9Slp5zSWCNKDPQVP25I2dZA/RHWiY1U1i3AZ0dKLwprJFFDTRV+r/vc8VfzRmYdaSlEjhp8Gc5vmr2YVXHGyPmHmiqvNHAOrgUJbBjSoXlmlzhJbntivUsmh206WU+rjzbwDq4SiVw8pCf5fiqWV9Yfzs75Y0GVgMLKaCMlAzmJNazhDxa0hMUKZ81sA4uWQnc4/sucDXrC6svrIPB8+jHe3z+8VUzX7NH/Xm1zylv9IV1cKNK4L6w+sL6m8Ucbxy06WU+ru6pgXVwlUpgx5QK61l+H6PmrGYHTXnhjytvNLAOLlcJ3OPrC6svLH5k6p4aWFzLHyuVwE5gHaTy7eM7c0vNqmZ0X6UpXjccxW3SG8k5k1hKMyuwksReBWuFKclSib4T3JyeqTnTWpzJi3B/tRr8V3NeTZjEvM6B0n6pg5ng5vRMzUl03ZUX4f5qNQ2shRt3DoHSSB3yBDenZ2pOouuuvAj3V6tpYC3cuHMIlEbqkCe4OT1TcxJdd+VFuL9aTQNr4cadQ6A0Uoc8wc3pmZqT6LorL8L91WoaWAs37hwCpZE65AluTs/UnETXXXkR7q9W08BauHHnECiN1CFPcHN6puYkuu7Ki3B/tZoG1sKNO4dAaaQOeYKb0zM1J9F1V16E+6vV4MBylkpFVKbcveeO/Kn2K7Slva9cp3ZOZ3P0T/Wk3JJ16TkbWF+2kxTYwaImSZl3BTc6w5XrJvRP9ZzQ3fEZmbOBtTCwqEHSSyV9kz2nsMicTg05GAfvXm1SsxSnFTjpORtYDSzpU3XISVM6WJK4WaDmNOHuljtznskrOeMNKz1nA6uBJT2qDiZpSgdLEjcL1JwmXAOrgXXcMsqUzsEoLMr26j2T/B0sqi+tS+2T9HPmPJMX4e7UpOfsC6svLOk/dTBJUzpYkrhZoOY04frC6gvruGWUKZ2DUViU7dV7Jvk7WFRfWpfaJ+nnzHkmL8LdqUnP2RdWX1jSf+pgkqZ0sCRxs0DNacL1hdUX1nHLKFM6B6OwKNur90zyd7CovrQutU/Sz5nzTF6Eu1OTnnP0heUM3lpPAWVyx0he5/vVu/KiMyr+FGdK/xs/NcMUN8Xrxh0H1tQi0BBvb5QeqnuGnmQGIoZj3lRPwitZs/OMDjeqidrTRE/KvYH1g1Jqoe9Jv3lIkhmISZw5Uz0Jr2TNzjM63Kgmak8TPSn3BlYD665XHPOqQ6CmPLtu5xkdblQ3taeJnpR7A6uB1cAyXsvq2Onh0bqJ8JjoifX4Fd5AelhCrz2/r5voRkziaJvqSXgla3ae0eFGNVF7muhJufeF1RdWX1h9YX3yQAOLxueThgcZX/3Uc3/RT/AIL8e8qZ6EV7Jm5xkdblQTtaeJnpR7X1hPGpLKlNggG78+6AyqzjnQlK6K03//3OFGMdUMEz0p9wZWA6tfCTcO5YnwmOgZD6wVQ1CSrfMVmPgp6rO83ieUrumv7ivuTs0w0ZM6Ab+wnCEuLYjx05aKnKxT2tJeu++TzpGsu7q2O/JP7uf9hwH9Yw27G3xiWellELyJOVVPxxtkxqkaNSfl5eiheiaxJvjTnrSugfVFKccgVORknTI47eXMqXo6WJTfRJ2ak3Jy9FA9k1gT/GlPWtfAamBJrySPSjYbLFBzUmrJkEliTfCnPWldA6uBJb2iDtk5KtlssEDNSak5eqieSawJ/rQnrWtgNbCkV5JHJZsNFqg5KbVkyCSxJvjTnrSugdXAkl5Rh+wclWw2WKDmpNQcPVTPJNYEf9qT1jWwGljSK8mjks0GC9SclFoyZJJYE/xpT1rXwGpgSa+oQ3aOSjZ7sYKktkksuoZkT4V149TAamBJbyojNbCkhH8tSGqbxKITJXsqLCuw6ACkboXBybCEW2t8BZx9pvaU7OlgUXVSc9J+pM6ZM8U/3RO/sIggtMYZgmKmBKb9WvdbAWefqT0lezpYdO+pOWk/UufMmeKf7tnAIptuzV0F0qYkcid7OliE260mdfC0H6lz5kzxT/dsYJFNt6aBZXogdfBm26feU3+HlXTDC2Olf4oSKZM9HSzCrS+sdb8u6AuLOrB1f1XAOfjUyyPZ08GiNkjNSfuROmfOFP90zwYW2XRrnvqrhnNU1Aqpg6f9SJ0zZ4p/umcDi2y6NQ0s0wOpgzfbPvWerN9hJZPSwaILUwaZ6Em5T3Bzeia1TWJRfdvzQ6nkzqn26Z74hZVsnMRaIRzFVIdAcRw9KKbi5vTcFSulBcWZ0ozyU3uiOMm6pGaXeGGlluAIRxd2ZW6OHmrOKayd95TU7Ow5aT9Sl/RGA4sofqdGmZLCO0ulmIqb03NXrJQWFGdKM8pP7YniJOuSmjWwDm4mZRBnqZSy4ub03BUrpQXFmdKM8lN7ojjJuqRmDayDm0kZxFkqpay4OT13xUppQXGmNKP81J4oTrIuqVkD6+BmUgZxlkopK25Oz12xUlpQnCnNKD+1J4qTrEtq1sA6uJmUQZylUsqKm9NzV6yUFhRnSjPKT+2J4iTrkpo1sA5uJmUQZ6mUsuLm9NwVK6UFxZnSjPJTe6I4ybqkZg2sg5tJGcRZKqWsuDk9d8VKaUFxpjSj/NSeKE6yLqnZJQKLiqeW5Qi3c89n4EZnSNUpb9A+jodUTweL8rt6ndLMCqwJMZylqmGTWFSLdM8knoNF503ugPRU/QjGVI2jP5nTwZuaWfVFc/4iVarTon/uLEGNkcSi46Z7JvEcLDpvcgekp+pHMKZqHP3JnA7e1MyqL5qzgfVdRiKcEv/9+fr2Rsrea0jPJJ6DRYdQM6R7qn6U90SdowWZ08GbmJf0RHM2sBpYxEykRhkufVSqH+E8VeNoQeZ08KZmVn3RnA2sBpYyEv3nynDpo1L9KO+JOkcLMqeDNzEv6YnmbGA1sIiZSI0yXPqoVD/CearG0YLM6eBNzaz6ojkbWA0sZST6z5Xh0kel+lHeE3WOFmROB29iXtITzdnAamARM5EaZbj0Ual+hPNUjaMFmdPBm5pZ9UVzpgPLEU4RnMJSwv73z8/kf+u5ux5Ut9Z5Ciifud7wup9XjeZsYD2+ECVwMmBcUya5Pa5QP5lQQO3S9UaC0woMNGcD63HpicCPo3//ZDoACTenJ8GjNUrbKV6Uf7JOaZHs5Yaf4ubsSWG9c2tgPb5uIvDj6A2se9o5h5DcwQTWlX3m7InM2cA64EAi8AH4bx9NL59wc3oSPFqjtJ3iRfkn65QWyV59Yd1RUy3CMWUSixpA9aQ4tC6px4qeFJPUKW0dLUi/nWuUFmnujraKWxKrXwkPblot6yB8X1h3BHQOIb2Hs/Gu7DNnT2TOfiU84D4i8AH4BlYD612BK/usgfUXE6ulOsLRkFE9KQ6tc2ZIcXN60jlIneI/xYtwT9coLdL9HG0VtyRWvxIe3LRa1kH4vrD6wuoL64sH8FdCJynTh0rwVHis4J/sqbDef7oE//taDhbRP12j9Nidf1oPgqc0IxiTPiP8lwSWarzCbKonXVayzpmT8E/iJbGoZrv3pHPsWkc8RLgn95TEsr4SJhs7WETgW01qWbQfqXPmJPyTeEksokX6J/eKnhRz1zriIcI96Y0kVgOLbO9ATXxZQ18JdzwEuhZnBxRz17od9+ToT/j3K+FC98WX1cCyt+XswAbf7APk4AllRzPVM4nVFxbZ3oGa+LIaWPY2nB3Y4Jt9QIUHpetopnomsRpYdIMP1sWX1cCyN+HswAbf7AMqPChdRzPVM4nVwKIbfLAuvqwGlr0JZwc2+GYfUOFB6TqaqZ5JrAYW3eCDdfFlNbDsTTg7sME3+4AKD0rX0Uz1TGItCywqTOuuoYAyJZ0iaV4Hi/K7ep3a0wrNkj0VVgPr6g49iT8xEqHiHIzq6WARbs9QM6FZsqfCsgKLLtQxkiLoYFF+rfMVUHuiiM4+Vc8k1gT/iZ4TmtE5aR3+c1gYcOj3LJRf63wFVHhQxOTBJLEm+E/0nNCMzknrGlhUqReua2B9LH/i4JM9k1hT59DAmlL+Qn0bWA2sXezawNplExvzaGA1sHaxZwNrl01szKOB1cDaxZ4NrF02sTGPBlYDaxd7NrB22cTGPBpYDaxd7IkDy/k3DLsMVx7nKqCCzfHQrlhUUcWf4jiaUcyJupge9P+qfkq42KDBPx829a+4idGcPRFt03hkhrNrnBkpN6ItxSJ1zgyKm4NFuN1qVE+Ks/0LKzZoA+ubJ4i2jnkJHjXmmXXOjJTX2Vo4MyhuDtbZejSwflBcLbQvrJ9tSnSjBj+zbucDpTo4M6g9OViUn+pJcRpYDay7XnHMmzIlNW+qzpmR9jxbC2cGxc3BOluPBlYDq4Fl/Lrg7AOl/ZyQaWBRVR+oU+JSyORC+5WwXwmV71K+VX3+++dJfztYlF9Kj76w+sLqC6svrE8eaGDRGH4wPAi8swTy0yCNR2YgNWleaTwyw9k1zoyUG/EQxSJ1zgyKm4NFuN1qVE+K0xfWgyHpLDW1LLLUNK80Hpnh7BpnRsrtzJ2nf0Wxsx4NLOrAxXXE4GkjTfSkMipuaS0or3SdmpP2ewY9iBYvE1grFq8EdkyksNyfomTeiZ6EF/kK4WhLe07UkR0QXmk9JniRng2sL25wFq8ETmI1sD4vytGWHPxUjfIQ5ZXWY4IX6dnAamDdvYn0IdADVOad4kX50zo1J8VJ6zHBi/RsYDWwGlg0FRbUkSMlbRtYBw6ZCExrUgul/ZzFK25JrH4l7FfCex52vEZuQXmbYLieJT37wjoQzEpgx0QKy10+MdRET8LrVqO4OdrSnhN1ak7KKa3HBC/Ss4HVwOpXQpoKC+rIkZK2DawDh0wEpjWphdJ+zuIVtyRWX1j9StivhP/88zIvLCc8aLg1sKhSfl1SW7/7eZ9Qc1ImK/xNeiv+Di+F9f5Du/+JZLKWn2uUwPFlhf+SruK/4lVH1VbcHG1pz4k6NSflNKWH4u/wUljjgUUI0oWpurRwqp977Ckt0nM6eEQTWpPSg/ZL1jmapeZ0eiZnTfGnnEZfWGcO6yw0xesZejozUNORutQOSK90jaNZak6nZ3LeFH/KqYH1g1KpJTgm2rWnMwM1HalL6UF6pWsczVJzOj2T86b4U04NrAbWXa+8yiHQgyF1jmapg3d6khloTYo/7dfAamA1sOi1wDonPFIH7/SEY6CyFH/UbPrfEp45rLPQFK9n6OnMQE1H6lI7IL3SNY5mqTmdnsl5U/wpp76w+sLqC4teC6xzwiN18E5POAYqS/FHzfrC+lmm1BIcE+3a05mBmo7UpfQgvdI1jmapOZ2eyXlT/Cmn0RcWIZkSZGqhZMZbzavMSfUgdSnNSK9bze4eonNM1KV21cA6YXupZRGqK44qxT/NLcWL6NrAoiot/tbSv5pzbBHk02ceVjoUdn79nalrA4s4/e81qV31hXVsD+jTqWWRZg0sotJjNSu0fYzJ9T6VuoEG1gm7Ty2LUF1xVCn+aW4pXkTXvrCoSv1KeEypfz+dPhaH1JmHtWLOFP80txQvuss0f9r3GepSu+oL6wQ3pJZFqK44qhT/NLcUL6JrX1hUpb6wjinVF9Zh/VLB0MA6vIrLAsQ81H9LuN4DqWURpulQuPVM8U9zS/EiuvaFRVXqC+uYUn1hHdYvFQwNrMOruCxAzEN9YV3LA2rx6VDoC+u3P1Zoey33Pc5W+ZYi41+6U8DWrTV4avETe3IOfsc5d+bvcCO731H/96/l9IVFhmzNZwXSJkq+diZ25eix48HszN/hRna/o/4NLLK5AzVpEzWwDiwj8FFnn2cfvMONSHE2f8KpgUVVerAubaIG1oOLCH3M2efZB+9wI3KczZ9wamBRlR6sS5uogfXgIkIfc/Z59sE73IgcZ/MnnBpYVKUH69ImamA9uIjQx5x9nn3wDjcix9n8CacGFlXpwbq0iRpYDy4i9DFnn2cfvMONyHE2f8KpgUVVerAubaIG1oOLCH3M2efZB+9wI3KczZ9wsgIrLQgluHOdWurumin+ae0dPc7k5vCimij+Tk+F9X7Ib2+UGqojPRFQuAj/Oay0IOE5RuDUUnfXTPFPi+rocSY3hxfVRPF3eiqsBtYPW3EEpku9eh0xEplxStsUfzKje1Rncluhv+Lv9FRYrrZkX6QnwUnX9IV1QNHUUh3zHqD77aMp/pSTM+eZ3BxedFbF3+mpsBpYfWEhXxIjESDHvASP1qT4037OnGdyc3jRWRV/p6fCamA1sJAviZEIkGNegkdrUvxpP2fOM7k5vOisir/TU2E1sBpYyJfESATIMS/BozUp/rSfM+eZ3BxedFbF3+mpsBpYDSzkS2IkAuSYl+DRmhR/2s+Z80xuDi86q+Lv9FRYDawGFvIlMRIBcsxL8GhNij/t58x5JjeHF51V8Xd6KqwGVgML+ZIYiQA55iV4tCbFn/Zz5jyTm8OLzqr4Oz0VVgOrgYV8SYxEgBzzEjxaszN/xW1Ks5S2Dn+lxVRgpWcg2i75c1hEYEJuomZkCeG/VnHT7cwdvIpmE3PSG5jgNtKT/ieSJ8jRZSXrJuZ0etJZG1hUqd91SjNnTwrLZ3f/ExPcRno2sD4bYWQJfWHZ9+vsiYKrkHF6KizKidZNcBvp2cBqYNGj+FvdiHEHQn5iTrqbCW4jPRtYDSx6FA0s/p9w6Qvrs1tSevSX7l+ucOSnxsBr4WhI/fn5V9FsYk66pwluIz37wuoLix5FX1h9YY3/oGpgNbAaWB8KqK8tEy8KupsJbiM9G1gNLHoUfWH1hfWSLywnmY8e09fPn/lT9FnmTO4gqX+SV7H8X5I7/lZ7p/qP/NLdGZQOQuuUcA63JFaKP8Vx5qSYSg+C4/BK9LtxcnqSGZ6hJqVtWosG1hdFHfOqpTpYdLGqJ8XZlZvDa2ct6B52rUtpm56vgdXAinkqYfIGVmwdh4ASuzxE4C8fbmA1sGK+Spi8gRVbxyGgxC4PEWhgfSigFpE8GAeLLlfxpzi7cnN47awF3cOudSlt0/P1hdUXVsxTCZM3sGLrOASU2OUhAn1h9YX1pwecYKDGS5jc4ZXod5vN6Um1uHpdStu0Dn1h9YUV81TC5E54JPo1sH5ef0rbmLn+BWpgPVlgOQefNtPZeKmjeiXN6I4mtCU9G1gNLOrh7eqIwQnpBtZ3lSa0JT0bWJsEFllW+vhIz52PmfAnmtGaFVqcPQOdNVXnaEa0aGA1sO560zFcyuQUhxicYpG6FVqcPQOZM1njaEa0aGA1sBpY8EKd44OQ8s8FUpxd6xzNGlg/bFGJkhQ4iUUNme7p4FGOqTq1y1Sf/3BWaHH2DGlNFJ6jGdGiL6y+sPrCUlf37z93jg9C9oX1h1ANrL6w7t4NMsiC/948PWZVR/grDOefN7ActT5qHc3IPvvC6gurLyx4h87xQci+sPrCum8VleKOKc/EogeQ5O/+hKQcU3VK/1Sf/g7rcSXjfpz4b7o7Qzwu1c+fVCZ3uCWx0nMWz1dgYp+v0pNsQ2nx/gO0gfVZymRgkSWtesWo5Ttz0jmSdRP8VU86n6Ot6ulgUX4TPQk3xauB9YOKjkGIwGRRTk+Cd6tR3Fb0pNxI3QR/1ZPwdn8AqZ4r9jTRk2ineDWwGljERyM1yrwTh0yFcLjtOKfDn2pC6pQWDawGFvHRSI0y74qjUj2pEA431dPBovwmehJuilcDq4FFfDRSo8w7cchUCIfbjnM6/KkmpE5p0cBqYBEfjdQo8644KtWTCuFwUz0dLMpvoifhpng1sBpYxEcjNcq8E4dMhXC47Tinw59qQuqUFg2sBhbx0UiNMu+Ko1I9qRAON9XTwaL8JnoSbopXA6uBRXw0UqPMO3HIVAiH245zOvypJqROadHAWhxYU4sn5ti9Rpl3SlvF6/2oNv4L4zvvHWk78SfddxbNMZsSOIlFNXN6Uswd56Tc03ooLVYE1kRPqq/i5uivsMZeWFSMibqkwEksqoXTk2IqIzk9FRblROscbgST8H+GnkSLW43Sw9FCYTWwNvpKSJZFTOQYhOBNmJLyInVpPcienqEn0XbCGyN/+ZmKMVHnmE2ZN4lFtXB6Uswd56Tc03ooLfqV8PNmHP2Rtv0d1jqB08siR+r0JHgTP0UpL1KX1gMdVfiX7hM9ibYT3ugL68tmHIMrIyWxqIGcnhRzxzkp97QeSou+sNY9APo7rP4OC929OlInFBQWImQUOdwILOH/DD2JFn1hUZUW1jlmU+ZNYtGRnZ4Uc8c5Kfe0HkqLvrAu+MKiZrp6nTKvcywKi2rl9KSYybrUnJTT7nrQOXatU/t09FdYy74S7ipumpcSOL0swt/pSfDSNUqzdL/d9UjPezae2qejv8JqYB3crhI4vSxCN93TwSP8lGYEI12TntHhp/SY4qZ4OTMma5f8W8IkwZ2x1FIds3FWKioAAAFXSURBVCksqkO6p4NHOKbmJL1oTXpG2vdWp/SY4qZ4OTMmaxtYB9RUS3XMprAozXRPB49wTM1JetGa9Iy0bwPLUeqjtoHla/b/T6jjcw5BYVGa6Z4OHuGYmpP0ojXpGWnfBpajVAPLV+vLJ9TxOYegsCjZdE8Hj3BMzUl60Zr0jLRvA8tRqoHlq9XAWq7Z4QYPADSwvou24w+WfiV8wNx/fkQt1TkEhUWppns6eIRjak7Si9akZ6R9+8JylOoLy1erL6zlmh1u8ABAA6svrAdsc72PqNeCcwgKi6qT7ungEY6pOUkvWpOekfbtC8tRynxh+dD9RBWoAlUgqwD+Yw3ZtkWrAlWgCvgKNLB8zfqJKlAFhhRoYA0J37ZVoAr4CjSwfM36iSpQBYYUaGANCd+2VaAK+Ao0sHzN+okqUAWGFGhgDQnftlWgCvgKNLB8zfqJKlAFhhT4H4VWLzCUhm9OAAAAAElFTkSuQmCC">
            <a:extLst>
              <a:ext uri="{FF2B5EF4-FFF2-40B4-BE49-F238E27FC236}">
                <a16:creationId xmlns:a16="http://schemas.microsoft.com/office/drawing/2014/main" id="{61393BB5-BE01-4F6E-AC17-672E56D2FCFC}"/>
              </a:ext>
            </a:extLst>
          </p:cNvPr>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cxnSp>
        <p:nvCxnSpPr>
          <p:cNvPr id="4" name="直接连接符 3">
            <a:extLst>
              <a:ext uri="{FF2B5EF4-FFF2-40B4-BE49-F238E27FC236}">
                <a16:creationId xmlns:a16="http://schemas.microsoft.com/office/drawing/2014/main" id="{6FA6701F-4126-487A-A4F6-9CA04F06B149}"/>
              </a:ext>
            </a:extLst>
          </p:cNvPr>
          <p:cNvCxnSpPr>
            <a:cxnSpLocks/>
          </p:cNvCxnSpPr>
          <p:nvPr/>
        </p:nvCxnSpPr>
        <p:spPr bwMode="auto">
          <a:xfrm>
            <a:off x="839416" y="908720"/>
            <a:ext cx="2376264" cy="360040"/>
          </a:xfrm>
          <a:prstGeom prst="line">
            <a:avLst/>
          </a:prstGeom>
          <a:noFill/>
          <a:ln w="9525" cap="flat" cmpd="sng" algn="ctr">
            <a:solidFill>
              <a:srgbClr val="FFFFFF"/>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14" name="直接连接符 13">
            <a:extLst>
              <a:ext uri="{FF2B5EF4-FFF2-40B4-BE49-F238E27FC236}">
                <a16:creationId xmlns:a16="http://schemas.microsoft.com/office/drawing/2014/main" id="{733B3545-C531-4169-8746-E21C7A83BC7A}"/>
              </a:ext>
            </a:extLst>
          </p:cNvPr>
          <p:cNvCxnSpPr>
            <a:cxnSpLocks/>
          </p:cNvCxnSpPr>
          <p:nvPr/>
        </p:nvCxnSpPr>
        <p:spPr bwMode="auto">
          <a:xfrm>
            <a:off x="1055440" y="1916832"/>
            <a:ext cx="2786608" cy="410344"/>
          </a:xfrm>
          <a:prstGeom prst="line">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16" name="矩形 15">
            <a:extLst>
              <a:ext uri="{FF2B5EF4-FFF2-40B4-BE49-F238E27FC236}">
                <a16:creationId xmlns:a16="http://schemas.microsoft.com/office/drawing/2014/main" id="{B1110CBC-0AEE-4364-821A-5BA37CF2A174}"/>
              </a:ext>
            </a:extLst>
          </p:cNvPr>
          <p:cNvSpPr/>
          <p:nvPr/>
        </p:nvSpPr>
        <p:spPr bwMode="auto">
          <a:xfrm>
            <a:off x="839416" y="736402"/>
            <a:ext cx="10513168" cy="604366"/>
          </a:xfrm>
          <a:prstGeom prst="rect">
            <a:avLst/>
          </a:prstGeom>
          <a:solidFill>
            <a:srgbClr val="FFFFFF"/>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1" lang="zh-CN" altLang="en-US" sz="1400" b="1" i="0" u="none" strike="noStrike" cap="none" normalizeH="0" baseline="0">
              <a:ln>
                <a:noFill/>
              </a:ln>
              <a:solidFill>
                <a:schemeClr val="tx1"/>
              </a:solidFill>
              <a:effectLst/>
              <a:latin typeface="Lucida Console" pitchFamily="49" charset="0"/>
              <a:ea typeface="宋体" pitchFamily="2" charset="-122"/>
            </a:endParaRPr>
          </a:p>
        </p:txBody>
      </p:sp>
    </p:spTree>
    <p:extLst>
      <p:ext uri="{BB962C8B-B14F-4D97-AF65-F5344CB8AC3E}">
        <p14:creationId xmlns:p14="http://schemas.microsoft.com/office/powerpoint/2010/main" val="2954181286"/>
      </p:ext>
    </p:extLst>
  </p:cSld>
  <p:clrMapOvr>
    <a:masterClrMapping/>
  </p:clrMapOvr>
  <mc:AlternateContent xmlns:mc="http://schemas.openxmlformats.org/markup-compatibility/2006" xmlns:p14="http://schemas.microsoft.com/office/powerpoint/2010/main">
    <mc:Choice Requires="p14">
      <p:transition spd="slow" p14:dur="2000" advTm="1531"/>
    </mc:Choice>
    <mc:Fallback xmlns="">
      <p:transition spd="slow" advTm="153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标题 1"/>
          <p:cNvSpPr>
            <a:spLocks noGrp="1"/>
          </p:cNvSpPr>
          <p:nvPr>
            <p:ph type="title"/>
          </p:nvPr>
        </p:nvSpPr>
        <p:spPr/>
        <p:txBody>
          <a:bodyPr/>
          <a:lstStyle/>
          <a:p>
            <a:pPr eaLnBrk="1" hangingPunct="1"/>
            <a:r>
              <a:rPr lang="zh-CN" altLang="en-US" sz="4000" dirty="0"/>
              <a:t>生成</a:t>
            </a:r>
            <a:r>
              <a:rPr lang="en-US" altLang="zh-CN" sz="4000" dirty="0">
                <a:latin typeface="+mj-lt"/>
              </a:rPr>
              <a:t>TCP</a:t>
            </a:r>
            <a:r>
              <a:rPr lang="zh-CN" altLang="en-US" sz="4000" dirty="0"/>
              <a:t>活动状况报告</a:t>
            </a:r>
          </a:p>
        </p:txBody>
      </p:sp>
      <p:sp>
        <p:nvSpPr>
          <p:cNvPr id="92163" name="内容占位符 2"/>
          <p:cNvSpPr>
            <a:spLocks noGrp="1"/>
          </p:cNvSpPr>
          <p:nvPr>
            <p:ph idx="1"/>
          </p:nvPr>
        </p:nvSpPr>
        <p:spPr>
          <a:xfrm>
            <a:off x="335360" y="981075"/>
            <a:ext cx="11017224" cy="2808288"/>
          </a:xfrm>
        </p:spPr>
        <p:txBody>
          <a:bodyPr/>
          <a:lstStyle/>
          <a:p>
            <a:pPr marL="457200" lvl="1" indent="0" eaLnBrk="1" hangingPunct="1">
              <a:lnSpc>
                <a:spcPct val="150000"/>
              </a:lnSpc>
              <a:buNone/>
            </a:pPr>
            <a:r>
              <a:rPr lang="en-US" altLang="zh-CN" b="1" dirty="0">
                <a:solidFill>
                  <a:srgbClr val="C00000"/>
                </a:solidFill>
                <a:latin typeface="Courier New" panose="02070309020205020404" pitchFamily="49" charset="0"/>
                <a:cs typeface="Courier New" panose="02070309020205020404" pitchFamily="49" charset="0"/>
              </a:rPr>
              <a:t>netstat --statistics</a:t>
            </a:r>
            <a:r>
              <a:rPr lang="zh-CN" altLang="en-US" dirty="0"/>
              <a:t>命令</a:t>
            </a:r>
            <a:r>
              <a:rPr lang="zh-CN" altLang="en-US" dirty="0">
                <a:latin typeface="+mn-lt"/>
              </a:rPr>
              <a:t>可以列出</a:t>
            </a:r>
            <a:r>
              <a:rPr lang="en-US" altLang="zh-CN" dirty="0" err="1">
                <a:latin typeface="+mn-lt"/>
              </a:rPr>
              <a:t>tcp</a:t>
            </a:r>
            <a:r>
              <a:rPr lang="zh-CN" altLang="en-US" dirty="0">
                <a:latin typeface="+mn-lt"/>
              </a:rPr>
              <a:t>等协议的统计信息。编写</a:t>
            </a:r>
            <a:r>
              <a:rPr lang="en-US" altLang="zh-CN" dirty="0">
                <a:latin typeface="+mn-lt"/>
              </a:rPr>
              <a:t>shell</a:t>
            </a:r>
            <a:r>
              <a:rPr lang="zh-CN" altLang="en-US" dirty="0">
                <a:latin typeface="+mn-lt"/>
              </a:rPr>
              <a:t>脚本程序，每隔</a:t>
            </a:r>
            <a:r>
              <a:rPr lang="en-US" altLang="zh-CN" dirty="0">
                <a:latin typeface="+mn-lt"/>
              </a:rPr>
              <a:t>1</a:t>
            </a:r>
            <a:r>
              <a:rPr lang="zh-CN" altLang="en-US" dirty="0">
                <a:latin typeface="+mn-lt"/>
              </a:rPr>
              <a:t>分钟生成</a:t>
            </a:r>
            <a:r>
              <a:rPr lang="en-US" altLang="zh-CN" dirty="0">
                <a:latin typeface="+mn-lt"/>
              </a:rPr>
              <a:t>1</a:t>
            </a:r>
            <a:r>
              <a:rPr lang="zh-CN" altLang="en-US" dirty="0">
                <a:latin typeface="+mn-lt"/>
              </a:rPr>
              <a:t>行信息：当前时间；这一分钟内</a:t>
            </a:r>
            <a:r>
              <a:rPr lang="en-US" altLang="zh-CN" dirty="0">
                <a:latin typeface="+mn-lt"/>
              </a:rPr>
              <a:t>TCP</a:t>
            </a:r>
            <a:r>
              <a:rPr lang="zh-CN" altLang="en-US" dirty="0">
                <a:latin typeface="+mn-lt"/>
              </a:rPr>
              <a:t>发送了多少报文；接收了多少报文；收发报文总数；行尾给出符号</a:t>
            </a:r>
            <a:r>
              <a:rPr lang="en-US" altLang="zh-CN" dirty="0">
                <a:latin typeface="+mn-lt"/>
              </a:rPr>
              <a:t>+</a:t>
            </a:r>
            <a:r>
              <a:rPr lang="zh-CN" altLang="en-US" dirty="0">
                <a:latin typeface="+mn-lt"/>
              </a:rPr>
              <a:t>或</a:t>
            </a:r>
            <a:r>
              <a:rPr lang="en-US" altLang="zh-CN" dirty="0">
                <a:latin typeface="+mn-lt"/>
              </a:rPr>
              <a:t>-</a:t>
            </a:r>
            <a:r>
              <a:rPr lang="zh-CN" altLang="en-US" dirty="0">
                <a:latin typeface="+mn-lt"/>
              </a:rPr>
              <a:t>或空格（</a:t>
            </a:r>
            <a:r>
              <a:rPr lang="en-US" altLang="zh-CN" dirty="0">
                <a:latin typeface="+mn-lt"/>
              </a:rPr>
              <a:t>+</a:t>
            </a:r>
            <a:r>
              <a:rPr lang="zh-CN" altLang="en-US" dirty="0">
                <a:latin typeface="+mn-lt"/>
              </a:rPr>
              <a:t>表示这分钟收发报文数比上分钟多</a:t>
            </a:r>
            <a:r>
              <a:rPr lang="en-US" altLang="zh-CN" dirty="0">
                <a:latin typeface="+mn-lt"/>
              </a:rPr>
              <a:t>10</a:t>
            </a:r>
            <a:r>
              <a:rPr lang="zh-CN" altLang="en-US" dirty="0">
                <a:latin typeface="+mn-lt"/>
              </a:rPr>
              <a:t>包以上，差别在</a:t>
            </a:r>
            <a:r>
              <a:rPr lang="en-US" altLang="zh-CN" dirty="0">
                <a:latin typeface="+mn-lt"/>
              </a:rPr>
              <a:t>10</a:t>
            </a:r>
            <a:r>
              <a:rPr lang="zh-CN" altLang="en-US" dirty="0">
                <a:latin typeface="+mn-lt"/>
              </a:rPr>
              <a:t>包或以内用空格，否则用符号</a:t>
            </a:r>
            <a:r>
              <a:rPr lang="en-US" altLang="zh-CN" dirty="0">
                <a:latin typeface="+mn-lt"/>
              </a:rPr>
              <a:t>-</a:t>
            </a:r>
            <a:r>
              <a:rPr lang="zh-CN" altLang="en-US" dirty="0">
                <a:latin typeface="+mn-lt"/>
              </a:rPr>
              <a:t>）。运行示例如下：</a:t>
            </a:r>
          </a:p>
        </p:txBody>
      </p:sp>
      <p:sp>
        <p:nvSpPr>
          <p:cNvPr id="5" name="内容占位符 2"/>
          <p:cNvSpPr txBox="1">
            <a:spLocks/>
          </p:cNvSpPr>
          <p:nvPr/>
        </p:nvSpPr>
        <p:spPr bwMode="auto">
          <a:xfrm>
            <a:off x="3071664" y="3501008"/>
            <a:ext cx="6192118" cy="3025775"/>
          </a:xfrm>
          <a:prstGeom prst="rect">
            <a:avLst/>
          </a:prstGeom>
          <a:solidFill>
            <a:srgbClr val="CCECFF"/>
          </a:solidFill>
          <a:ln>
            <a:noFill/>
          </a:ln>
          <a:extLst/>
        </p:spPr>
        <p:txBody>
          <a:bodyPr/>
          <a:lstStyle>
            <a:lvl1pPr marL="342900" indent="-342900" algn="l" rtl="0" fontAlgn="base">
              <a:spcBef>
                <a:spcPct val="20000"/>
              </a:spcBef>
              <a:spcAft>
                <a:spcPct val="0"/>
              </a:spcAft>
              <a:buClr>
                <a:schemeClr val="tx2"/>
              </a:buClr>
              <a:buFont typeface="Wingdings" pitchFamily="2" charset="2"/>
              <a:buChar char="n"/>
              <a:defRPr kumimoji="1" sz="2800" b="1">
                <a:solidFill>
                  <a:srgbClr val="003399"/>
                </a:solidFill>
                <a:latin typeface="+mn-lt"/>
                <a:ea typeface="+mn-ea"/>
                <a:cs typeface="+mn-cs"/>
              </a:defRPr>
            </a:lvl1pPr>
            <a:lvl2pPr marL="742950" indent="-285750" algn="l" rtl="0" fontAlgn="base">
              <a:spcBef>
                <a:spcPct val="20000"/>
              </a:spcBef>
              <a:spcAft>
                <a:spcPct val="0"/>
              </a:spcAft>
              <a:buClr>
                <a:srgbClr val="009900"/>
              </a:buClr>
              <a:buFont typeface="Wingdings" pitchFamily="2" charset="2"/>
              <a:buChar char="u"/>
              <a:defRPr kumimoji="1" sz="2400">
                <a:solidFill>
                  <a:schemeClr val="tx1"/>
                </a:solidFill>
                <a:latin typeface="Verdana" pitchFamily="34" charset="0"/>
                <a:ea typeface="+mn-ea"/>
              </a:defRPr>
            </a:lvl2pPr>
            <a:lvl3pPr marL="1143000" indent="-228600" algn="l" rtl="0" fontAlgn="base">
              <a:spcBef>
                <a:spcPct val="20000"/>
              </a:spcBef>
              <a:spcAft>
                <a:spcPct val="0"/>
              </a:spcAft>
              <a:buClr>
                <a:srgbClr val="0000FF"/>
              </a:buClr>
              <a:buFont typeface="Wingdings" pitchFamily="2" charset="2"/>
              <a:buChar char="Ø"/>
              <a:defRPr kumimoji="1" sz="2200">
                <a:solidFill>
                  <a:schemeClr val="tx1"/>
                </a:solidFill>
                <a:latin typeface="Verdana" pitchFamily="34" charset="0"/>
                <a:ea typeface="+mj-ea"/>
              </a:defRPr>
            </a:lvl3pPr>
            <a:lvl4pPr marL="1600200" indent="-228600" algn="l" rtl="0" fontAlgn="base">
              <a:spcBef>
                <a:spcPct val="20000"/>
              </a:spcBef>
              <a:spcAft>
                <a:spcPct val="0"/>
              </a:spcAft>
              <a:buClr>
                <a:srgbClr val="CC00FF"/>
              </a:buClr>
              <a:buFont typeface="Wingdings" pitchFamily="2" charset="2"/>
              <a:buChar char="l"/>
              <a:defRPr kumimoji="1" sz="2000">
                <a:solidFill>
                  <a:schemeClr val="tx1"/>
                </a:solidFill>
                <a:latin typeface="Verdana" pitchFamily="34" charset="0"/>
                <a:ea typeface="仿宋_GB2312" pitchFamily="49" charset="-122"/>
              </a:defRPr>
            </a:lvl4pPr>
            <a:lvl5pPr marL="20574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5pPr>
            <a:lvl6pPr marL="25146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6pPr>
            <a:lvl7pPr marL="29718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7pPr>
            <a:lvl8pPr marL="34290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8pPr>
            <a:lvl9pPr marL="38862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9pPr>
          </a:lstStyle>
          <a:p>
            <a:pPr marL="0" indent="0" eaLnBrk="1" hangingPunct="1">
              <a:lnSpc>
                <a:spcPct val="100000"/>
              </a:lnSpc>
              <a:buNone/>
              <a:defRPr/>
            </a:pPr>
            <a:r>
              <a:rPr lang="en-US" altLang="zh-CN" sz="1600" kern="0" dirty="0">
                <a:solidFill>
                  <a:schemeClr val="tx1"/>
                </a:solidFill>
                <a:latin typeface="Courier New" panose="02070309020205020404" pitchFamily="49" charset="0"/>
                <a:ea typeface="宋体" pitchFamily="2" charset="-122"/>
                <a:cs typeface="Courier New" panose="02070309020205020404" pitchFamily="49" charset="0"/>
              </a:rPr>
              <a:t>2020-04-17 00:02   345   314   659     </a:t>
            </a:r>
          </a:p>
          <a:p>
            <a:pPr marL="0" indent="0" eaLnBrk="1" hangingPunct="1">
              <a:lnSpc>
                <a:spcPct val="100000"/>
              </a:lnSpc>
              <a:buNone/>
              <a:defRPr/>
            </a:pPr>
            <a:r>
              <a:rPr lang="en-US" altLang="zh-CN" sz="1600" kern="0" dirty="0">
                <a:solidFill>
                  <a:schemeClr val="tx1"/>
                </a:solidFill>
                <a:latin typeface="Courier New" panose="02070309020205020404" pitchFamily="49" charset="0"/>
                <a:ea typeface="宋体" pitchFamily="2" charset="-122"/>
                <a:cs typeface="Courier New" panose="02070309020205020404" pitchFamily="49" charset="0"/>
              </a:rPr>
              <a:t>2020-04-17 00:03  1252  1100  2352     +</a:t>
            </a:r>
          </a:p>
          <a:p>
            <a:pPr marL="0" indent="0" eaLnBrk="1" hangingPunct="1">
              <a:lnSpc>
                <a:spcPct val="100000"/>
              </a:lnSpc>
              <a:buNone/>
              <a:defRPr/>
            </a:pPr>
            <a:r>
              <a:rPr lang="en-US" altLang="zh-CN" sz="1600" kern="0" dirty="0">
                <a:solidFill>
                  <a:schemeClr val="tx1"/>
                </a:solidFill>
                <a:latin typeface="Courier New" panose="02070309020205020404" pitchFamily="49" charset="0"/>
                <a:ea typeface="宋体" pitchFamily="2" charset="-122"/>
                <a:cs typeface="Courier New" panose="02070309020205020404" pitchFamily="49" charset="0"/>
              </a:rPr>
              <a:t>2020-04-17 00:04   714   570  1284     -</a:t>
            </a:r>
          </a:p>
          <a:p>
            <a:pPr marL="0" indent="0" eaLnBrk="1" hangingPunct="1">
              <a:lnSpc>
                <a:spcPct val="100000"/>
              </a:lnSpc>
              <a:buNone/>
              <a:defRPr/>
            </a:pPr>
            <a:r>
              <a:rPr lang="en-US" altLang="zh-CN" sz="1600" kern="0" dirty="0">
                <a:solidFill>
                  <a:schemeClr val="tx1"/>
                </a:solidFill>
                <a:latin typeface="Courier New" panose="02070309020205020404" pitchFamily="49" charset="0"/>
                <a:ea typeface="宋体" pitchFamily="2" charset="-122"/>
                <a:cs typeface="Courier New" panose="02070309020205020404" pitchFamily="49" charset="0"/>
              </a:rPr>
              <a:t>2020-04-17 00:05   151   139   290     -</a:t>
            </a:r>
          </a:p>
          <a:p>
            <a:pPr marL="0" indent="0" eaLnBrk="1" hangingPunct="1">
              <a:lnSpc>
                <a:spcPct val="100000"/>
              </a:lnSpc>
              <a:buNone/>
              <a:defRPr/>
            </a:pPr>
            <a:r>
              <a:rPr lang="en-US" altLang="zh-CN" sz="1600" kern="0" dirty="0">
                <a:solidFill>
                  <a:schemeClr val="tx1"/>
                </a:solidFill>
                <a:latin typeface="Courier New" panose="02070309020205020404" pitchFamily="49" charset="0"/>
                <a:ea typeface="宋体" pitchFamily="2" charset="-122"/>
                <a:cs typeface="Courier New" panose="02070309020205020404" pitchFamily="49" charset="0"/>
              </a:rPr>
              <a:t>2020-04-17 00:06  1550  1097  2647     +</a:t>
            </a:r>
          </a:p>
          <a:p>
            <a:pPr marL="0" indent="0" eaLnBrk="1" hangingPunct="1">
              <a:lnSpc>
                <a:spcPct val="100000"/>
              </a:lnSpc>
              <a:buNone/>
              <a:defRPr/>
            </a:pPr>
            <a:r>
              <a:rPr lang="en-US" altLang="zh-CN" sz="1600" kern="0" dirty="0">
                <a:solidFill>
                  <a:schemeClr val="tx1"/>
                </a:solidFill>
                <a:latin typeface="Courier New" panose="02070309020205020404" pitchFamily="49" charset="0"/>
                <a:ea typeface="宋体" pitchFamily="2" charset="-122"/>
                <a:cs typeface="Courier New" panose="02070309020205020404" pitchFamily="49" charset="0"/>
              </a:rPr>
              <a:t>2020-04-17 00:07  1385   959  2344     -</a:t>
            </a:r>
          </a:p>
          <a:p>
            <a:pPr marL="0" indent="0" eaLnBrk="1" hangingPunct="1">
              <a:lnSpc>
                <a:spcPct val="100000"/>
              </a:lnSpc>
              <a:buNone/>
              <a:defRPr/>
            </a:pPr>
            <a:r>
              <a:rPr lang="en-US" altLang="zh-CN" sz="1600" kern="0" dirty="0">
                <a:solidFill>
                  <a:schemeClr val="tx1"/>
                </a:solidFill>
                <a:latin typeface="Courier New" panose="02070309020205020404" pitchFamily="49" charset="0"/>
                <a:ea typeface="宋体" pitchFamily="2" charset="-122"/>
                <a:cs typeface="Courier New" panose="02070309020205020404" pitchFamily="49" charset="0"/>
              </a:rPr>
              <a:t>2020-04-17 00:08     5     1     6     -</a:t>
            </a:r>
          </a:p>
          <a:p>
            <a:pPr marL="0" indent="0" eaLnBrk="1" hangingPunct="1">
              <a:lnSpc>
                <a:spcPct val="100000"/>
              </a:lnSpc>
              <a:buNone/>
              <a:defRPr/>
            </a:pPr>
            <a:r>
              <a:rPr lang="en-US" altLang="zh-CN" sz="1600" kern="0" dirty="0">
                <a:solidFill>
                  <a:schemeClr val="tx1"/>
                </a:solidFill>
                <a:latin typeface="Courier New" panose="02070309020205020404" pitchFamily="49" charset="0"/>
                <a:ea typeface="宋体" pitchFamily="2" charset="-122"/>
                <a:cs typeface="Courier New" panose="02070309020205020404" pitchFamily="49" charset="0"/>
              </a:rPr>
              <a:t>2020-04-17 00:09     5     1     6     </a:t>
            </a:r>
          </a:p>
          <a:p>
            <a:pPr marL="0" indent="0" eaLnBrk="1" hangingPunct="1">
              <a:lnSpc>
                <a:spcPct val="100000"/>
              </a:lnSpc>
              <a:buNone/>
              <a:defRPr/>
            </a:pPr>
            <a:r>
              <a:rPr lang="en-US" altLang="zh-CN" sz="1600" kern="0" dirty="0">
                <a:solidFill>
                  <a:schemeClr val="tx1"/>
                </a:solidFill>
                <a:latin typeface="Courier New" panose="02070309020205020404" pitchFamily="49" charset="0"/>
                <a:ea typeface="宋体" pitchFamily="2" charset="-122"/>
                <a:cs typeface="Courier New" panose="02070309020205020404" pitchFamily="49" charset="0"/>
              </a:rPr>
              <a:t>2020-04-17 00:10   837   723  1560     +</a:t>
            </a:r>
          </a:p>
          <a:p>
            <a:pPr marL="0" indent="0" eaLnBrk="1" hangingPunct="1">
              <a:lnSpc>
                <a:spcPct val="100000"/>
              </a:lnSpc>
              <a:buNone/>
              <a:defRPr/>
            </a:pPr>
            <a:r>
              <a:rPr lang="en-US" altLang="zh-CN" sz="1600" kern="0" dirty="0">
                <a:solidFill>
                  <a:schemeClr val="tx1"/>
                </a:solidFill>
                <a:latin typeface="Courier New" panose="02070309020205020404" pitchFamily="49" charset="0"/>
                <a:ea typeface="宋体" pitchFamily="2" charset="-122"/>
                <a:cs typeface="Courier New" panose="02070309020205020404" pitchFamily="49" charset="0"/>
              </a:rPr>
              <a:t>2020-04-17 00:11    22    22    44     -</a:t>
            </a:r>
            <a:endParaRPr lang="zh-CN" altLang="en-US" sz="1600" kern="0" dirty="0">
              <a:solidFill>
                <a:schemeClr val="tx1"/>
              </a:solidFill>
              <a:latin typeface="Courier New" panose="02070309020205020404" pitchFamily="49" charset="0"/>
              <a:ea typeface="宋体" pitchFamily="2" charset="-122"/>
              <a:cs typeface="Courier New" panose="02070309020205020404" pitchFamily="49"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1">
            <a:extLst>
              <a:ext uri="{FF2B5EF4-FFF2-40B4-BE49-F238E27FC236}">
                <a16:creationId xmlns:a16="http://schemas.microsoft.com/office/drawing/2014/main" id="{7FCAB2D6-C97D-4050-ACE2-781ACC26D40C}"/>
              </a:ext>
            </a:extLst>
          </p:cNvPr>
          <p:cNvSpPr txBox="1">
            <a:spLocks/>
          </p:cNvSpPr>
          <p:nvPr/>
        </p:nvSpPr>
        <p:spPr bwMode="auto">
          <a:xfrm>
            <a:off x="1055440" y="1700808"/>
            <a:ext cx="10225136" cy="2592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kumimoji="1" sz="4400" b="1">
                <a:solidFill>
                  <a:srgbClr val="A50021"/>
                </a:solidFill>
                <a:latin typeface="楷体" panose="02010609060101010101" pitchFamily="49" charset="-122"/>
                <a:ea typeface="楷体" panose="02010609060101010101" pitchFamily="49" charset="-122"/>
                <a:cs typeface="+mj-cs"/>
              </a:defRPr>
            </a:lvl1pPr>
            <a:lvl2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2pPr>
            <a:lvl3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3pPr>
            <a:lvl4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4pPr>
            <a:lvl5pPr algn="ctr" rtl="0" eaLnBrk="0" fontAlgn="base" hangingPunct="0">
              <a:spcBef>
                <a:spcPct val="0"/>
              </a:spcBef>
              <a:spcAft>
                <a:spcPct val="0"/>
              </a:spcAft>
              <a:defRPr kumimoji="1" sz="4400" b="1">
                <a:solidFill>
                  <a:srgbClr val="A50021"/>
                </a:solidFill>
                <a:latin typeface="Times New Roman" pitchFamily="18" charset="0"/>
                <a:ea typeface="楷体_GB2312" pitchFamily="49" charset="-122"/>
              </a:defRPr>
            </a:lvl5pPr>
            <a:lvl6pPr marL="457200" algn="ctr" rtl="0" fontAlgn="base">
              <a:spcBef>
                <a:spcPct val="0"/>
              </a:spcBef>
              <a:spcAft>
                <a:spcPct val="0"/>
              </a:spcAft>
              <a:defRPr kumimoji="1" sz="4400" b="1">
                <a:solidFill>
                  <a:srgbClr val="A50021"/>
                </a:solidFill>
                <a:latin typeface="Times New Roman" pitchFamily="18" charset="0"/>
                <a:ea typeface="楷体_GB2312" pitchFamily="49" charset="-122"/>
              </a:defRPr>
            </a:lvl6pPr>
            <a:lvl7pPr marL="914400" algn="ctr" rtl="0" fontAlgn="base">
              <a:spcBef>
                <a:spcPct val="0"/>
              </a:spcBef>
              <a:spcAft>
                <a:spcPct val="0"/>
              </a:spcAft>
              <a:defRPr kumimoji="1" sz="4400" b="1">
                <a:solidFill>
                  <a:srgbClr val="A50021"/>
                </a:solidFill>
                <a:latin typeface="Times New Roman" pitchFamily="18" charset="0"/>
                <a:ea typeface="楷体_GB2312" pitchFamily="49" charset="-122"/>
              </a:defRPr>
            </a:lvl7pPr>
            <a:lvl8pPr marL="1371600" algn="ctr" rtl="0" fontAlgn="base">
              <a:spcBef>
                <a:spcPct val="0"/>
              </a:spcBef>
              <a:spcAft>
                <a:spcPct val="0"/>
              </a:spcAft>
              <a:defRPr kumimoji="1" sz="4400" b="1">
                <a:solidFill>
                  <a:srgbClr val="A50021"/>
                </a:solidFill>
                <a:latin typeface="Times New Roman" pitchFamily="18" charset="0"/>
                <a:ea typeface="楷体_GB2312" pitchFamily="49" charset="-122"/>
              </a:defRPr>
            </a:lvl8pPr>
            <a:lvl9pPr marL="1828800" algn="ctr" rtl="0" fontAlgn="base">
              <a:spcBef>
                <a:spcPct val="0"/>
              </a:spcBef>
              <a:spcAft>
                <a:spcPct val="0"/>
              </a:spcAft>
              <a:defRPr kumimoji="1" sz="4400" b="1">
                <a:solidFill>
                  <a:srgbClr val="A50021"/>
                </a:solidFill>
                <a:latin typeface="Times New Roman" pitchFamily="18" charset="0"/>
                <a:ea typeface="楷体_GB2312" pitchFamily="49" charset="-122"/>
              </a:defRPr>
            </a:lvl9pPr>
          </a:lstStyle>
          <a:p>
            <a:pPr>
              <a:lnSpc>
                <a:spcPct val="100000"/>
              </a:lnSpc>
            </a:pPr>
            <a:r>
              <a:rPr lang="zh-CN" altLang="en-US"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rPr>
              <a:t>第</a:t>
            </a:r>
            <a:r>
              <a:rPr lang="en-US" altLang="zh-CN"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rPr>
              <a:t>2</a:t>
            </a:r>
            <a:r>
              <a:rPr lang="zh-CN" altLang="en-US"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rPr>
              <a:t>题 下载</a:t>
            </a:r>
            <a:r>
              <a:rPr lang="en-US" altLang="zh-CN" sz="6000" kern="0" dirty="0" err="1">
                <a:solidFill>
                  <a:srgbClr val="3366FF"/>
                </a:solidFill>
                <a:latin typeface="仿宋" panose="02010609060101010101" pitchFamily="49" charset="-122"/>
                <a:ea typeface="仿宋" panose="02010609060101010101" pitchFamily="49" charset="-122"/>
                <a:cs typeface="Times New Roman" panose="02020603050405020304" pitchFamily="18" charset="0"/>
              </a:rPr>
              <a:t>bing</a:t>
            </a:r>
            <a:r>
              <a:rPr lang="zh-CN" altLang="en-US"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rPr>
              <a:t>图库中图片</a:t>
            </a:r>
            <a:endParaRPr lang="en-US" altLang="zh-CN" sz="6000" kern="0" dirty="0">
              <a:solidFill>
                <a:srgbClr val="3366FF"/>
              </a:solidFill>
              <a:latin typeface="仿宋" panose="02010609060101010101" pitchFamily="49" charset="-122"/>
              <a:ea typeface="仿宋" panose="02010609060101010101" pitchFamily="49" charset="-122"/>
              <a:cs typeface="Times New Roman" panose="02020603050405020304" pitchFamily="18" charset="0"/>
            </a:endParaRPr>
          </a:p>
          <a:p>
            <a:pPr>
              <a:lnSpc>
                <a:spcPct val="100000"/>
              </a:lnSpc>
            </a:pPr>
            <a:r>
              <a:rPr lang="zh-CN" altLang="en-US" sz="3600" kern="0" dirty="0">
                <a:solidFill>
                  <a:schemeClr val="accent3">
                    <a:lumMod val="50000"/>
                  </a:schemeClr>
                </a:solidFill>
                <a:latin typeface="+mj-ea"/>
                <a:ea typeface="+mj-ea"/>
                <a:cs typeface="Times New Roman" panose="02020603050405020304" pitchFamily="18" charset="0"/>
              </a:rPr>
              <a:t>（选作）</a:t>
            </a:r>
          </a:p>
        </p:txBody>
      </p:sp>
      <p:sp>
        <p:nvSpPr>
          <p:cNvPr id="9" name="AutoShape 2" descr="data:image/png;base64,iVBORw0KGgoAAAANSUhEUgAAASwAAAEsCAYAAAB5fY51AAAgAElEQVR4Xu2d7XpbRw6D6/u/6Owju93EHxFe6GAO50jYv6VAEAThkZt03379+vXrn/6vClSBKnABBd4aWBfYUilWgSrwrkADq0aoAlXgMgo0sC6zqhKtAlWggVUPVIEqcBkFGliXWVWJVoEq0MCqB6pAFbiMAg2sy6yqRKtAFWhg1QNVoApcRoEG1mVWVaJVoArgwHp7e6taXxRQf0lgd80Uf7rwFXMqbk5PhUXnTNY5/JN9d8Yie2pgHdigEnh3Uyr+VJoVcypuTk+FRedM1jn8k313xiJ7amAd2KASeHdTKv5UmhVzKm5OT4VF50zWOfyTfXfGIntqYB3YoBJ4d1Mq/lSaFXMqbk5PhUXnTNY5/JN9d8Yie2pgHdigEnh3Uyr+VJoVcypuTk+FRedM1jn8k313xiJ7amAd2KASeHdTKv5UmhVzKm5OT4VF50zWOfyTfXfGIntqYB3YoBJ4d1Mq/lSaFXMqbk5PhUXnTNY5/JN9d8Yie2pgHdigEnh3Uyr+VJoVcypuTk+FRedM1jn8k313xiJ7amAd2KASeHdTKv5UmhVzKm5OT4VF50zWOfyTfXfGIntqYB3YoBJ4d1Mq/lSaFXMqbk5PhUXnTNY5/JN9d8Yie2pgHdigErimfFzcXbVVvOjE9cZ3pYi2SwKLNKaLPbvOMdKOczr8z9b21i+l2dScE/xTPSf27eyJzNnA+rLFtMBnm8Thfza3BtZvxZ09kUOe2CXpmZ6zgdXAIr6L1aSOzzmEGPmhF2JKs6QOFMvZE5mzgdXAot6L1BFTkkbOIRA8WjPBP9WTzpisc/ZE5mxgNbCS/pRYxJQS5Pb/Tzf0nzua4J/qSXRN1zh7InM2sBpYaY/exSOmJIScQyB4tGaCf6onnTFZ5+yJzNnAamAl/SmxiCklSF9YRKItahpYi9eQFngx3W/wDv+zud36NbA+VHf2lNJsYt/pOUdeWM4QaZHV8h1uCotyT/Z0sCi/ZJ3SbHf+VIvknArLDUA6A6lT3Jx9Kqz3OX+RqvBPBGcIIppTo8Z1uCksyivZ08Gi/JJ1SrPd+VMtknMqrAbWD1txjKQEdrCoQWhdkpvCopwcPVTPJNaKQzibP90BqUtqm8RasSeiB/mKH5+zL6zPq0kLTBaf7JnEWnEIDawPR+y+J+LbBhZV6UDdjgeTNG8Syz0sspYd9Se8XS3OntPZO52X1J0+Z19YfWHdM2b6EM42ODk6WuNocfacDjc6L6k7fc4GVgOrgUVOM/s1zgkYFQru649Ny6oUt/icDawGVgOLHWfy+JJYDawf9pcU2MFiVuJVZ/9EIMwcPc7m73Ajs57Nn3CiNY4WZ8/pcKPzkrrT5+wLqy+svrDIafYr4U8qNbCYdx6uOltgQnTXn44rvmok9SfaTtUk51RYK/ZEdVPcHG8rrPc5+8Kaf2FRczjLJ5jIIMZ/xoXgEV6kJq0F6enUKC0c/gqrgdXfYSFvEiMhIFjkmJxAEv5OT4JHeJEahxfBS9coLRz+CquB1cBC/iVGQkCwyDE5gST8nZ4Ej/AiNQ4vgpeuUVo4/BVWA6uBhfxLjISAYJFjcgJJ+Ds9CR7hRWocXgQvXaO0cPgrrAZWAwv5lxgJAcEix+QEkvB3ehI8wovUOLwIXrpGaeHwV1gNrAYW8i8xEgKCRY7JCSTh7/QkeIQXqXF4Ebx0jdLC4a+wGlgNLORfYiQEBIsckxNIwt/pSfAIL1Lj8CJ46RqlhcNfYTWwGljIv8RICAgWOSYnkIS/05PgEV6kxuFF8NI1SguHv8JqYDWwkH+JkRAQLHJMTiAJf6cnwSO8SI3Di+Cla5QWDn+F1cBqYCH/EiMhIFjkmBxCRsuUHrvzT4qR1EJhNbAaWMi7xEgICBZNHXxqzjR/wivdE65K/r8DObw652/V+1dzvjgwbSRqcFLncCN4tIYcDMFK8ye80j3JnLcaxc3hpbD6wuoLC/mSGAkBwSLH5BASlaXmTPMnvNI9kWANrP/L5OiP9tm//PzZgmmBqcFJncON4NEaYiSCleZPeKV7kjn7wvrjK1z4L8/3K2G/EsobJMEgQcz/pxiCR3g1sIiSj9eoHTj6K6z3r759YfWFpexKjKQwVvyehfByDobMQGsUN4eXwlqh7bZzNrAaWMqc5GAUxoqjIrycYCAz0BrFzeGlsFZou+2cDawGljInORiFseKoCC8nGMgMtEZxc3gprBXabjtnA2s+sBzzUiNN1KnDSs+p+r3UIRu/3E56Q+3A2bnC6u+wfthcWmBiDqcnwZuqUYZLz6n6NbDWO0HtwNm5whoLrPUyPt4hLTBhkuyZxHIPnhiO6LFrTVLbJNaueq3wz8i/JXwlgcmsSfMmsVYYjuixa01S2yTWrnqt8E8D68u2J4yU7JnEWmG4nY9LcUtqm8RSvCf/eXrOBlYD666f04abPJ6jvZNaJLGOzrXy8+k5G1gNrAYWvNjk8SWxIP2RsvScDawGVgMLnnLy+JJYkP5IWXrOBlYDq4EFTzl5fEksSH+kLD1nA6uB1cCCp5w8viQWpD9Slp5zSWCNKDPQVP25I2dZA/RHWiY1U1i3AZ0dKLwprJFFDTRV+r/vc8VfzRmYdaSlEjhp8Gc5vmr2YVXHGyPmHmiqvNHAOrgUJbBjSoXlmlzhJbntivUsmh206WU+rjzbwDq4SiVw8pCf5fiqWV9Yfzs75Y0GVgMLKaCMlAzmJNazhDxa0hMUKZ81sA4uWQnc4/sucDXrC6svrIPB8+jHe3z+8VUzX7NH/Xm1zylv9IV1cKNK4L6w+sL6m8Ucbxy06WU+ru6pgXVwlUpgx5QK61l+H6PmrGYHTXnhjytvNLAOLlcJ3OPrC6svLH5k6p4aWFzLHyuVwE5gHaTy7eM7c0vNqmZ0X6UpXjccxW3SG8k5k1hKMyuwksReBWuFKclSib4T3JyeqTnTWpzJi3B/tRr8V3NeTZjEvM6B0n6pg5ng5vRMzUl03ZUX4f5qNQ2shRt3DoHSSB3yBDenZ2pOouuuvAj3V6tpYC3cuHMIlEbqkCe4OT1TcxJdd+VFuL9aTQNr4cadQ6A0Uoc8wc3pmZqT6LorL8L91WoaWAs37hwCpZE65AluTs/UnETXXXkR7q9W08BauHHnECiN1CFPcHN6puYkuu7Ki3B/tZoG1sKNO4dAaaQOeYKb0zM1J9F1V16E+6vV4MBylkpFVKbcveeO/Kn2K7Slva9cp3ZOZ3P0T/Wk3JJ16TkbWF+2kxTYwaImSZl3BTc6w5XrJvRP9ZzQ3fEZmbOBtTCwqEHSSyV9kz2nsMicTg05GAfvXm1SsxSnFTjpORtYDSzpU3XISVM6WJK4WaDmNOHuljtznskrOeMNKz1nA6uBJT2qDiZpSgdLEjcL1JwmXAOrgXXcMsqUzsEoLMr26j2T/B0sqi+tS+2T9HPmPJMX4e7UpOfsC6svLOk/dTBJUzpYkrhZoOY04frC6gvruGWUKZ2DUViU7dV7Jvk7WFRfWpfaJ+nnzHkmL8LdqUnP2RdWX1jSf+pgkqZ0sCRxs0DNacL1hdUX1nHLKFM6B6OwKNur90zyd7CovrQutU/Sz5nzTF6Eu1OTnnP0heUM3lpPAWVyx0he5/vVu/KiMyr+FGdK/xs/NcMUN8Xrxh0H1tQi0BBvb5QeqnuGnmQGIoZj3lRPwitZs/OMDjeqidrTRE/KvYH1g1Jqoe9Jv3lIkhmISZw5Uz0Jr2TNzjM63Kgmak8TPSn3BlYD665XHPOqQ6CmPLtu5xkdblQ3taeJnpR7A6uB1cAyXsvq2Onh0bqJ8JjoifX4Fd5AelhCrz2/r5voRkziaJvqSXgla3ae0eFGNVF7muhJufeF1RdWX1h9YX3yQAOLxueThgcZX/3Uc3/RT/AIL8e8qZ6EV7Jm5xkdblQTtaeJnpR7X1hPGpLKlNggG78+6AyqzjnQlK6K03//3OFGMdUMEz0p9wZWA6tfCTcO5YnwmOgZD6wVQ1CSrfMVmPgp6rO83ieUrumv7ivuTs0w0ZM6Ab+wnCEuLYjx05aKnKxT2tJeu++TzpGsu7q2O/JP7uf9hwH9Yw27G3xiWellELyJOVVPxxtkxqkaNSfl5eiheiaxJvjTnrSugfVFKccgVORknTI47eXMqXo6WJTfRJ2ak3Jy9FA9k1gT/GlPWtfAamBJrySPSjYbLFBzUmrJkEliTfCnPWldA6uBJb2iDtk5KtlssEDNSak5eqieSawJ/rQnrWtgNbCkV5JHJZsNFqg5KbVkyCSxJvjTnrSugdXAkl5Rh+wclWw2WKDmpNQcPVTPJNYEf9qT1jWwGljSK8mjks0GC9SclFoyZJJYE/xpT1rXwGpgSa+oQ3aOSjZ7sYKktkksuoZkT4V149TAamBJbyojNbCkhH8tSGqbxKITJXsqLCuw6ACkboXBybCEW2t8BZx9pvaU7OlgUXVSc9J+pM6ZM8U/3RO/sIggtMYZgmKmBKb9WvdbAWefqT0lezpYdO+pOWk/UufMmeKf7tnAIptuzV0F0qYkcid7OliE260mdfC0H6lz5kzxT/dsYJFNt6aBZXogdfBm26feU3+HlXTDC2Olf4oSKZM9HSzCrS+sdb8u6AuLOrB1f1XAOfjUyyPZ08GiNkjNSfuROmfOFP90zwYW2XRrnvqrhnNU1Aqpg6f9SJ0zZ4p/umcDi2y6NQ0s0wOpgzfbPvWerN9hJZPSwaILUwaZ6Em5T3Bzeia1TWJRfdvzQ6nkzqn26Z74hZVsnMRaIRzFVIdAcRw9KKbi5vTcFSulBcWZ0ozyU3uiOMm6pGaXeGGlluAIRxd2ZW6OHmrOKayd95TU7Ow5aT9Sl/RGA4sofqdGmZLCO0ulmIqb03NXrJQWFGdKM8pP7YniJOuSmjWwDm4mZRBnqZSy4ub03BUrpQXFmdKM8lN7ojjJuqRmDayDm0kZxFkqpay4OT13xUppQXGmNKP81J4oTrIuqVkD6+BmUgZxlkopK25Oz12xUlpQnCnNKD+1J4qTrEtq1sA6uJmUQZylUsqKm9NzV6yUFhRnSjPKT+2J4iTrkpo1sA5uJmUQZ6mUsuLm9NwVK6UFxZnSjPJTe6I4ybqkZg2sg5tJGcRZKqWsuDk9d8VKaUFxpjSj/NSeKE6yLqnZJQKLiqeW5Qi3c89n4EZnSNUpb9A+jodUTweL8rt6ndLMCqwJMZylqmGTWFSLdM8knoNF503ugPRU/QjGVI2jP5nTwZuaWfVFc/4iVarTon/uLEGNkcSi46Z7JvEcLDpvcgekp+pHMKZqHP3JnA7e1MyqL5qzgfVdRiKcEv/9+fr2Rsrea0jPJJ6DRYdQM6R7qn6U90SdowWZ08GbmJf0RHM2sBpYxEykRhkufVSqH+E8VeNoQeZ08KZmVn3RnA2sBpYyEv3nynDpo1L9KO+JOkcLMqeDNzEv6YnmbGA1sIiZSI0yXPqoVD/CearG0YLM6eBNzaz6ojkbWA0sZST6z5Xh0kel+lHeE3WOFmROB29iXtITzdnAamARM5EaZbj0Ual+hPNUjaMFmdPBm5pZ9UVzpgPLEU4RnMJSwv73z8/kf+u5ux5Ut9Z5Ciifud7wup9XjeZsYD2+ECVwMmBcUya5Pa5QP5lQQO3S9UaC0woMNGcD63HpicCPo3//ZDoACTenJ8GjNUrbKV6Uf7JOaZHs5Yaf4ubsSWG9c2tgPb5uIvDj6A2se9o5h5DcwQTWlX3m7InM2cA64EAi8AH4bx9NL59wc3oSPFqjtJ3iRfkn65QWyV59Yd1RUy3CMWUSixpA9aQ4tC6px4qeFJPUKW0dLUi/nWuUFmnujraKWxKrXwkPblot6yB8X1h3BHQOIb2Hs/Gu7DNnT2TOfiU84D4i8AH4BlYD612BK/usgfUXE6ulOsLRkFE9KQ6tc2ZIcXN60jlIneI/xYtwT9coLdL9HG0VtyRWvxIe3LRa1kH4vrD6wuoL64sH8FdCJynTh0rwVHis4J/sqbDef7oE//taDhbRP12j9Nidf1oPgqc0IxiTPiP8lwSWarzCbKonXVayzpmT8E/iJbGoZrv3pHPsWkc8RLgn95TEsr4SJhs7WETgW01qWbQfqXPmJPyTeEksokX6J/eKnhRz1zriIcI96Y0kVgOLbO9ATXxZQ18JdzwEuhZnBxRz17od9+ToT/j3K+FC98WX1cCyt+XswAbf7APk4AllRzPVM4nVFxbZ3oGa+LIaWPY2nB3Y4Jt9QIUHpetopnomsRpYdIMP1sWX1cCyN+HswAbf7AMqPChdRzPVM4nVwKIbfLAuvqwGlr0JZwc2+GYfUOFB6TqaqZ5JrAYW3eCDdfFlNbDsTTg7sME3+4AKD0rX0Uz1TGItCywqTOuuoYAyJZ0iaV4Hi/K7ep3a0wrNkj0VVgPr6g49iT8xEqHiHIzq6WARbs9QM6FZsqfCsgKLLtQxkiLoYFF+rfMVUHuiiM4+Vc8k1gT/iZ4TmtE5aR3+c1gYcOj3LJRf63wFVHhQxOTBJLEm+E/0nNCMzknrGlhUqReua2B9LH/i4JM9k1hT59DAmlL+Qn0bWA2sXezawNplExvzaGA1sHaxZwNrl01szKOB1cDaxZ4NrF02sTGPBlYDaxd7NrB22cTGPBpYDaxd7IkDy/k3DLsMVx7nKqCCzfHQrlhUUcWf4jiaUcyJupge9P+qfkq42KDBPx829a+4idGcPRFt03hkhrNrnBkpN6ItxSJ1zgyKm4NFuN1qVE+Ks/0LKzZoA+ubJ4i2jnkJHjXmmXXOjJTX2Vo4MyhuDtbZejSwflBcLbQvrJ9tSnSjBj+zbucDpTo4M6g9OViUn+pJcRpYDay7XnHMmzIlNW+qzpmR9jxbC2cGxc3BOluPBlYDq4Fl/Lrg7AOl/ZyQaWBRVR+oU+JSyORC+5WwXwmV71K+VX3+++dJfztYlF9Kj76w+sLqC6svrE8eaGDRGH4wPAi8swTy0yCNR2YgNWleaTwyw9k1zoyUG/EQxSJ1zgyKm4NFuN1qVE+K0xfWgyHpLDW1LLLUNK80Hpnh7BpnRsrtzJ2nf0Wxsx4NLOrAxXXE4GkjTfSkMipuaS0or3SdmpP2ewY9iBYvE1grFq8EdkyksNyfomTeiZ6EF/kK4WhLe07UkR0QXmk9JniRng2sL25wFq8ETmI1sD4vytGWHPxUjfIQ5ZXWY4IX6dnAamDdvYn0IdADVOad4kX50zo1J8VJ6zHBi/RsYDWwGlg0FRbUkSMlbRtYBw6ZCExrUgul/ZzFK25JrH4l7FfCex52vEZuQXmbYLieJT37wjoQzEpgx0QKy10+MdRET8LrVqO4OdrSnhN1ak7KKa3HBC/Ss4HVwOpXQpoKC+rIkZK2DawDh0wEpjWphdJ+zuIVtyRWX1j9StivhP/88zIvLCc8aLg1sKhSfl1SW7/7eZ9Qc1ImK/xNeiv+Di+F9f5Du/+JZLKWn2uUwPFlhf+SruK/4lVH1VbcHG1pz4k6NSflNKWH4u/wUljjgUUI0oWpurRwqp977Ckt0nM6eEQTWpPSg/ZL1jmapeZ0eiZnTfGnnEZfWGcO6yw0xesZejozUNORutQOSK90jaNZak6nZ3LeFH/KqYH1g1KpJTgm2rWnMwM1HalL6UF6pWsczVJzOj2T86b4U04NrAbWXa+8yiHQgyF1jmapg3d6khloTYo/7dfAamA1sOi1wDonPFIH7/SEY6CyFH/UbPrfEp45rLPQFK9n6OnMQE1H6lI7IL3SNY5mqTmdnsl5U/wpp76w+sLqC4teC6xzwiN18E5POAYqS/FHzfrC+lmm1BIcE+3a05mBmo7UpfQgvdI1jmapOZ2eyXlT/Cmn0RcWIZkSZGqhZMZbzavMSfUgdSnNSK9bze4eonNM1KV21cA6YXupZRGqK44qxT/NLcWL6NrAoiot/tbSv5pzbBHk02ceVjoUdn79nalrA4s4/e81qV31hXVsD+jTqWWRZg0sotJjNSu0fYzJ9T6VuoEG1gm7Ty2LUF1xVCn+aW4pXkTXvrCoSv1KeEypfz+dPhaH1JmHtWLOFP80txQvuss0f9r3GepSu+oL6wQ3pJZFqK44qhT/NLcUL6JrX1hUpb6wjinVF9Zh/VLB0MA6vIrLAsQ81H9LuN4DqWURpulQuPVM8U9zS/EiuvaFRVXqC+uYUn1hHdYvFQwNrMOruCxAzEN9YV3LA2rx6VDoC+u3P1Zoey33Pc5W+ZYi41+6U8DWrTV4avETe3IOfsc5d+bvcCO731H/96/l9IVFhmzNZwXSJkq+diZ25eix48HszN/hRna/o/4NLLK5AzVpEzWwDiwj8FFnn2cfvMONSHE2f8KpgUVVerAubaIG1oOLCH3M2efZB+9wI3KczZ9wamBRlR6sS5uogfXgIkIfc/Z59sE73IgcZ/MnnBpYVKUH69ImamA9uIjQx5x9nn3wDjcix9n8CacGFlXpwbq0iRpYDy4i9DFnn2cfvMONyHE2f8KpgUVVerAubaIG1oOLCH3M2efZB+9wI3KczZ9wsgIrLQgluHOdWurumin+ae0dPc7k5vCimij+Tk+F9X7Ib2+UGqojPRFQuAj/Oay0IOE5RuDUUnfXTPFPi+rocSY3hxfVRPF3eiqsBtYPW3EEpku9eh0xEplxStsUfzKje1Rncluhv+Lv9FRYrrZkX6QnwUnX9IV1QNHUUh3zHqD77aMp/pSTM+eZ3BxedFbF3+mpsBpYfWEhXxIjESDHvASP1qT4037OnGdyc3jRWRV/p6fCamA1sJAviZEIkGNegkdrUvxpP2fOM7k5vOisir/TU2E1sBpYyJfESATIMS/BozUp/rSfM+eZ3BxedFbF3+mpsBpYDSzkS2IkAuSYl+DRmhR/2s+Z80xuDi86q+Lv9FRYDawGFvIlMRIBcsxL8GhNij/t58x5JjeHF51V8Xd6KqwGVgML+ZIYiQA55iV4tCbFn/Zz5jyTm8OLzqr4Oz0VVgOrgYV8SYxEgBzzEjxaszN/xW1Ks5S2Dn+lxVRgpWcg2i75c1hEYEJuomZkCeG/VnHT7cwdvIpmE3PSG5jgNtKT/ieSJ8jRZSXrJuZ0etJZG1hUqd91SjNnTwrLZ3f/ExPcRno2sD4bYWQJfWHZ9+vsiYKrkHF6KizKidZNcBvp2cBqYNGj+FvdiHEHQn5iTrqbCW4jPRtYDSx6FA0s/p9w6Qvrs1tSevSX7l+ucOSnxsBr4WhI/fn5V9FsYk66pwluIz37wuoLix5FX1h9YY3/oGpgNbAaWB8KqK8tEy8KupsJbiM9G1gNLHoUfWH1hfWSLywnmY8e09fPn/lT9FnmTO4gqX+SV7H8X5I7/lZ7p/qP/NLdGZQOQuuUcA63JFaKP8Vx5qSYSg+C4/BK9LtxcnqSGZ6hJqVtWosG1hdFHfOqpTpYdLGqJ8XZlZvDa2ct6B52rUtpm56vgdXAinkqYfIGVmwdh4ASuzxE4C8fbmA1sGK+Spi8gRVbxyGgxC4PEWhgfSigFpE8GAeLLlfxpzi7cnN47awF3cOudSlt0/P1hdUXVsxTCZM3sGLrOASU2OUhAn1h9YX1pwecYKDGS5jc4ZXod5vN6Um1uHpdStu0Dn1h9YUV81TC5E54JPo1sH5ef0rbmLn+BWpgPVlgOQefNtPZeKmjeiXN6I4mtCU9G1gNLOrh7eqIwQnpBtZ3lSa0JT0bWJsEFllW+vhIz52PmfAnmtGaFVqcPQOdNVXnaEa0aGA1sO560zFcyuQUhxicYpG6FVqcPQOZM1njaEa0aGA1sBpY8EKd44OQ8s8FUpxd6xzNGlg/bFGJkhQ4iUUNme7p4FGOqTq1y1Sf/3BWaHH2DGlNFJ6jGdGiL6y+sPrCUlf37z93jg9C9oX1h1ANrL6w7t4NMsiC/948PWZVR/grDOefN7ActT5qHc3IPvvC6gurLyx4h87xQci+sPrCum8VleKOKc/EogeQ5O/+hKQcU3VK/1Sf/g7rcSXjfpz4b7o7Qzwu1c+fVCZ3uCWx0nMWz1dgYp+v0pNsQ2nx/gO0gfVZymRgkSWtesWo5Ttz0jmSdRP8VU86n6Ot6ulgUX4TPQk3xauB9YOKjkGIwGRRTk+Cd6tR3Fb0pNxI3QR/1ZPwdn8AqZ4r9jTRk2ineDWwGljERyM1yrwTh0yFcLjtOKfDn2pC6pQWDawGFvHRSI0y74qjUj2pEA431dPBovwmehJuilcDq4FFfDRSo8w7cchUCIfbjnM6/KkmpE5p0cBqYBEfjdQo8644KtWTCuFwUz0dLMpvoifhpng1sBpYxEcjNcq8E4dMhXC47Tinw59qQuqUFg2sBhbx0UiNMu+Ko1I9qRAON9XTwaL8JnoSbopXA6uBRXw0UqPMO3HIVAiH245zOvypJqROadHAWhxYU4sn5ti9Rpl3SlvF6/2oNv4L4zvvHWk78SfddxbNMZsSOIlFNXN6Uswd56Tc03ooLVYE1kRPqq/i5uivsMZeWFSMibqkwEksqoXTk2IqIzk9FRblROscbgST8H+GnkSLW43Sw9FCYTWwNvpKSJZFTOQYhOBNmJLyInVpPcienqEn0XbCGyN/+ZmKMVHnmE2ZN4lFtXB6Uswd56Tc03ooLfqV8PNmHP2Rtv0d1jqB08siR+r0JHgTP0UpL1KX1gMdVfiX7hM9ibYT3ugL68tmHIMrIyWxqIGcnhRzxzkp97QeSou+sNY9APo7rP4OC929OlInFBQWImQUOdwILOH/DD2JFn1hUZUW1jlmU+ZNYtGRnZ4Uc8c5Kfe0HkqLvrAu+MKiZrp6nTKvcywKi2rl9KSYybrUnJTT7nrQOXatU/t09FdYy74S7ipumpcSOL0swt/pSfDSNUqzdL/d9UjPezae2qejv8JqYB3crhI4vSxCN93TwSP8lGYEI12TntHhp/SY4qZ4OTMma5f8W8IkwZ2x1FIds3FWKioAAAFXSURBVCksqkO6p4NHOKbmJL1oTXpG2vdWp/SY4qZ4OTMmaxtYB9RUS3XMprAozXRPB49wTM1JetGa9Iy0bwPLUeqjtoHla/b/T6jjcw5BYVGa6Z4OHuGYmpP0ojXpGWnfBpajVAPLV+vLJ9TxOYegsCjZdE8Hj3BMzUl60Zr0jLRvA8tRqoHlq9XAWq7Z4QYPADSwvou24w+WfiV8wNx/fkQt1TkEhUWppns6eIRjak7Si9akZ6R9+8JylOoLy1erL6zlmh1u8ABAA6svrAdsc72PqNeCcwgKi6qT7ungEY6pOUkvWpOekfbtC8tRynxh+dD9RBWoAlUgqwD+Yw3ZtkWrAlWgCvgKNLB8zfqJKlAFhhRoYA0J37ZVoAr4CjSwfM36iSpQBYYUaGANCd+2VaAK+Ao0sHzN+okqUAWGFGhgDQnftlWgCvgKNLB8zfqJKlAFhhT4H4VWLzCUhm9OAAAAAElFTkSuQmCC">
            <a:extLst>
              <a:ext uri="{FF2B5EF4-FFF2-40B4-BE49-F238E27FC236}">
                <a16:creationId xmlns:a16="http://schemas.microsoft.com/office/drawing/2014/main" id="{61393BB5-BE01-4F6E-AC17-672E56D2FCFC}"/>
              </a:ext>
            </a:extLst>
          </p:cNvPr>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cxnSp>
        <p:nvCxnSpPr>
          <p:cNvPr id="4" name="直接连接符 3">
            <a:extLst>
              <a:ext uri="{FF2B5EF4-FFF2-40B4-BE49-F238E27FC236}">
                <a16:creationId xmlns:a16="http://schemas.microsoft.com/office/drawing/2014/main" id="{6FA6701F-4126-487A-A4F6-9CA04F06B149}"/>
              </a:ext>
            </a:extLst>
          </p:cNvPr>
          <p:cNvCxnSpPr>
            <a:cxnSpLocks/>
          </p:cNvCxnSpPr>
          <p:nvPr/>
        </p:nvCxnSpPr>
        <p:spPr bwMode="auto">
          <a:xfrm>
            <a:off x="839416" y="908720"/>
            <a:ext cx="2376264" cy="360040"/>
          </a:xfrm>
          <a:prstGeom prst="line">
            <a:avLst/>
          </a:prstGeom>
          <a:noFill/>
          <a:ln w="9525" cap="flat" cmpd="sng" algn="ctr">
            <a:solidFill>
              <a:srgbClr val="FFFFFF"/>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cxnSp>
        <p:nvCxnSpPr>
          <p:cNvPr id="14" name="直接连接符 13">
            <a:extLst>
              <a:ext uri="{FF2B5EF4-FFF2-40B4-BE49-F238E27FC236}">
                <a16:creationId xmlns:a16="http://schemas.microsoft.com/office/drawing/2014/main" id="{733B3545-C531-4169-8746-E21C7A83BC7A}"/>
              </a:ext>
            </a:extLst>
          </p:cNvPr>
          <p:cNvCxnSpPr>
            <a:cxnSpLocks/>
          </p:cNvCxnSpPr>
          <p:nvPr/>
        </p:nvCxnSpPr>
        <p:spPr bwMode="auto">
          <a:xfrm>
            <a:off x="1055440" y="1916832"/>
            <a:ext cx="2786608" cy="410344"/>
          </a:xfrm>
          <a:prstGeom prst="line">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16" name="矩形 15">
            <a:extLst>
              <a:ext uri="{FF2B5EF4-FFF2-40B4-BE49-F238E27FC236}">
                <a16:creationId xmlns:a16="http://schemas.microsoft.com/office/drawing/2014/main" id="{B1110CBC-0AEE-4364-821A-5BA37CF2A174}"/>
              </a:ext>
            </a:extLst>
          </p:cNvPr>
          <p:cNvSpPr/>
          <p:nvPr/>
        </p:nvSpPr>
        <p:spPr bwMode="auto">
          <a:xfrm>
            <a:off x="839416" y="736402"/>
            <a:ext cx="10513168" cy="604366"/>
          </a:xfrm>
          <a:prstGeom prst="rect">
            <a:avLst/>
          </a:prstGeom>
          <a:solidFill>
            <a:srgbClr val="FFFFFF"/>
          </a:solidFill>
          <a:ln>
            <a:noFill/>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85000"/>
              </a:lnSpc>
              <a:spcBef>
                <a:spcPct val="0"/>
              </a:spcBef>
              <a:spcAft>
                <a:spcPct val="0"/>
              </a:spcAft>
              <a:buClrTx/>
              <a:buSzTx/>
              <a:buFontTx/>
              <a:buNone/>
              <a:tabLst/>
            </a:pPr>
            <a:endParaRPr kumimoji="1" lang="zh-CN" altLang="en-US" sz="1400" b="1" i="0" u="none" strike="noStrike" cap="none" normalizeH="0" baseline="0">
              <a:ln>
                <a:noFill/>
              </a:ln>
              <a:solidFill>
                <a:schemeClr val="tx1"/>
              </a:solidFill>
              <a:effectLst/>
              <a:latin typeface="Lucida Console" pitchFamily="49" charset="0"/>
              <a:ea typeface="宋体" pitchFamily="2" charset="-122"/>
            </a:endParaRPr>
          </a:p>
        </p:txBody>
      </p:sp>
    </p:spTree>
    <p:extLst>
      <p:ext uri="{BB962C8B-B14F-4D97-AF65-F5344CB8AC3E}">
        <p14:creationId xmlns:p14="http://schemas.microsoft.com/office/powerpoint/2010/main" val="4284732355"/>
      </p:ext>
    </p:extLst>
  </p:cSld>
  <p:clrMapOvr>
    <a:masterClrMapping/>
  </p:clrMapOvr>
  <mc:AlternateContent xmlns:mc="http://schemas.openxmlformats.org/markup-compatibility/2006" xmlns:p14="http://schemas.microsoft.com/office/powerpoint/2010/main">
    <mc:Choice Requires="p14">
      <p:transition spd="slow" p14:dur="2000" advTm="1531"/>
    </mc:Choice>
    <mc:Fallback xmlns="">
      <p:transition spd="slow" advTm="153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2"/>
          <p:cNvSpPr>
            <a:spLocks noGrp="1" noChangeArrowheads="1"/>
          </p:cNvSpPr>
          <p:nvPr>
            <p:ph type="title"/>
          </p:nvPr>
        </p:nvSpPr>
        <p:spPr/>
        <p:txBody>
          <a:bodyPr/>
          <a:lstStyle/>
          <a:p>
            <a:pPr eaLnBrk="1" hangingPunct="1"/>
            <a:r>
              <a:rPr lang="zh-CN" altLang="en-US" sz="4000" dirty="0">
                <a:latin typeface="+mn-lt"/>
              </a:rPr>
              <a:t>下载</a:t>
            </a:r>
            <a:r>
              <a:rPr lang="en-US" altLang="zh-CN" sz="4000" dirty="0" err="1">
                <a:latin typeface="+mn-lt"/>
              </a:rPr>
              <a:t>bing</a:t>
            </a:r>
            <a:r>
              <a:rPr lang="zh-CN" altLang="en-US" sz="4000" dirty="0">
                <a:latin typeface="+mn-lt"/>
              </a:rPr>
              <a:t>图库中图片</a:t>
            </a:r>
            <a:endParaRPr lang="en-US" altLang="zh-CN" sz="4000" dirty="0">
              <a:latin typeface="+mn-lt"/>
            </a:endParaRPr>
          </a:p>
        </p:txBody>
      </p:sp>
      <p:sp>
        <p:nvSpPr>
          <p:cNvPr id="4100" name="Rectangle 3"/>
          <p:cNvSpPr>
            <a:spLocks noGrp="1" noChangeArrowheads="1"/>
          </p:cNvSpPr>
          <p:nvPr>
            <p:ph type="body" sz="half" idx="1"/>
          </p:nvPr>
        </p:nvSpPr>
        <p:spPr>
          <a:xfrm>
            <a:off x="947127" y="975645"/>
            <a:ext cx="10765497" cy="5117651"/>
          </a:xfrm>
        </p:spPr>
        <p:txBody>
          <a:bodyPr/>
          <a:lstStyle/>
          <a:p>
            <a:pPr marL="0" lvl="0" indent="0" eaLnBrk="1" hangingPunct="1">
              <a:lnSpc>
                <a:spcPct val="150000"/>
              </a:lnSpc>
              <a:buClr>
                <a:srgbClr val="FF9900"/>
              </a:buClr>
              <a:buNone/>
              <a:defRPr/>
            </a:pPr>
            <a:r>
              <a:rPr lang="zh-CN" altLang="en-US" sz="2400" b="0" dirty="0">
                <a:solidFill>
                  <a:srgbClr val="000000"/>
                </a:solidFill>
                <a:latin typeface="Lucida Console" pitchFamily="49" charset="0"/>
              </a:rPr>
              <a:t>访问</a:t>
            </a:r>
            <a:r>
              <a:rPr lang="en-US" altLang="zh-CN" sz="2400" u="sng" dirty="0">
                <a:solidFill>
                  <a:srgbClr val="3366FF"/>
                </a:solidFill>
                <a:latin typeface="Courier New" panose="02070309020205020404" pitchFamily="49" charset="0"/>
                <a:cs typeface="Courier New" panose="02070309020205020404" pitchFamily="49" charset="0"/>
              </a:rPr>
              <a:t>https://bing.ioliu.cn/?p=36</a:t>
            </a:r>
            <a:r>
              <a:rPr lang="zh-CN" altLang="en-US" sz="2400" b="0" dirty="0">
                <a:solidFill>
                  <a:srgbClr val="000000"/>
                </a:solidFill>
                <a:latin typeface="Lucida Console" pitchFamily="49" charset="0"/>
              </a:rPr>
              <a:t>可以</a:t>
            </a:r>
            <a:r>
              <a:rPr lang="zh-CN" altLang="en-US" sz="2400" b="0" dirty="0">
                <a:solidFill>
                  <a:srgbClr val="000000"/>
                </a:solidFill>
              </a:rPr>
              <a:t>看到</a:t>
            </a:r>
            <a:r>
              <a:rPr lang="en-US" altLang="zh-CN" sz="2400" b="0" dirty="0" err="1">
                <a:solidFill>
                  <a:srgbClr val="000000"/>
                </a:solidFill>
              </a:rPr>
              <a:t>bing</a:t>
            </a:r>
            <a:r>
              <a:rPr lang="zh-CN" altLang="en-US" sz="2400" b="0" dirty="0">
                <a:solidFill>
                  <a:srgbClr val="000000"/>
                </a:solidFill>
              </a:rPr>
              <a:t>图库第</a:t>
            </a:r>
            <a:r>
              <a:rPr lang="en-US" altLang="zh-CN" sz="2400" b="0" dirty="0">
                <a:solidFill>
                  <a:srgbClr val="000000"/>
                </a:solidFill>
              </a:rPr>
              <a:t>36</a:t>
            </a:r>
            <a:r>
              <a:rPr lang="zh-CN" altLang="en-US" sz="2400" b="0" dirty="0">
                <a:solidFill>
                  <a:srgbClr val="000000"/>
                </a:solidFill>
              </a:rPr>
              <a:t>页的内容（见下一</a:t>
            </a:r>
            <a:r>
              <a:rPr lang="en-US" altLang="zh-CN" sz="2400" b="0" dirty="0">
                <a:solidFill>
                  <a:srgbClr val="000000"/>
                </a:solidFill>
              </a:rPr>
              <a:t>PPT</a:t>
            </a:r>
            <a:r>
              <a:rPr lang="zh-CN" altLang="en-US" sz="2400" b="0" dirty="0">
                <a:solidFill>
                  <a:srgbClr val="000000"/>
                </a:solidFill>
              </a:rPr>
              <a:t>中的图片），这个</a:t>
            </a:r>
            <a:r>
              <a:rPr lang="en-US" altLang="zh-CN" sz="2400" b="0" dirty="0">
                <a:solidFill>
                  <a:srgbClr val="000000"/>
                </a:solidFill>
              </a:rPr>
              <a:t>Web</a:t>
            </a:r>
            <a:r>
              <a:rPr lang="zh-CN" altLang="en-US" sz="2400" b="0" dirty="0">
                <a:solidFill>
                  <a:srgbClr val="000000"/>
                </a:solidFill>
              </a:rPr>
              <a:t>页有多个图片小样，将鼠标放到某个小样上，如右上角，可见中文说明信息“</a:t>
            </a:r>
            <a:r>
              <a:rPr lang="zh-CN" altLang="en-US" sz="2400" dirty="0">
                <a:solidFill>
                  <a:srgbClr val="C00000"/>
                </a:solidFill>
                <a:latin typeface="Courier New" panose="02070309020205020404" pitchFamily="49" charset="0"/>
                <a:cs typeface="Courier New" panose="02070309020205020404" pitchFamily="49" charset="0"/>
              </a:rPr>
              <a:t>野花草甸上的一只欧亚雕鸮，德国莱茵兰</a:t>
            </a:r>
            <a:r>
              <a:rPr lang="en-US" altLang="zh-CN" sz="2400" dirty="0">
                <a:solidFill>
                  <a:srgbClr val="C00000"/>
                </a:solidFill>
                <a:latin typeface="Courier New" panose="02070309020205020404" pitchFamily="49" charset="0"/>
                <a:cs typeface="Courier New" panose="02070309020205020404" pitchFamily="49" charset="0"/>
              </a:rPr>
              <a:t>-</a:t>
            </a:r>
            <a:r>
              <a:rPr lang="zh-CN" altLang="en-US" sz="2400" dirty="0">
                <a:solidFill>
                  <a:srgbClr val="C00000"/>
                </a:solidFill>
                <a:latin typeface="Courier New" panose="02070309020205020404" pitchFamily="49" charset="0"/>
                <a:cs typeface="Courier New" panose="02070309020205020404" pitchFamily="49" charset="0"/>
              </a:rPr>
              <a:t>普法尔茨</a:t>
            </a:r>
            <a:r>
              <a:rPr lang="zh-CN" altLang="en-US" sz="2400" b="0" dirty="0">
                <a:solidFill>
                  <a:srgbClr val="000000"/>
                </a:solidFill>
              </a:rPr>
              <a:t>”和日期信息</a:t>
            </a:r>
            <a:r>
              <a:rPr lang="en-US" altLang="zh-CN" sz="2400" dirty="0">
                <a:solidFill>
                  <a:srgbClr val="C00000"/>
                </a:solidFill>
                <a:latin typeface="Courier New" panose="02070309020205020404" pitchFamily="49" charset="0"/>
                <a:cs typeface="Courier New" panose="02070309020205020404" pitchFamily="49" charset="0"/>
              </a:rPr>
              <a:t>2019-08-03</a:t>
            </a:r>
            <a:r>
              <a:rPr lang="zh-CN" altLang="en-US" sz="2400" b="0" dirty="0">
                <a:solidFill>
                  <a:srgbClr val="000000"/>
                </a:solidFill>
              </a:rPr>
              <a:t>，点击一下，此图片就可以下载。</a:t>
            </a:r>
            <a:endParaRPr lang="en-US" altLang="zh-CN" sz="2400" b="0" dirty="0">
              <a:solidFill>
                <a:srgbClr val="000000"/>
              </a:solidFill>
            </a:endParaRPr>
          </a:p>
          <a:p>
            <a:pPr marL="0" indent="0" eaLnBrk="1" hangingPunct="1">
              <a:lnSpc>
                <a:spcPct val="150000"/>
              </a:lnSpc>
              <a:buNone/>
            </a:pPr>
            <a:r>
              <a:rPr lang="zh-CN" altLang="en-US" sz="2400" b="0" dirty="0">
                <a:solidFill>
                  <a:schemeClr val="tx1"/>
                </a:solidFill>
              </a:rPr>
              <a:t>编写脚本程序</a:t>
            </a:r>
            <a:r>
              <a:rPr lang="en-US" altLang="zh-CN" sz="2400" dirty="0">
                <a:solidFill>
                  <a:schemeClr val="tx1"/>
                </a:solidFill>
                <a:latin typeface="Courier New" panose="02070309020205020404" pitchFamily="49" charset="0"/>
                <a:cs typeface="Courier New" panose="02070309020205020404" pitchFamily="49" charset="0"/>
              </a:rPr>
              <a:t>bing.sh</a:t>
            </a:r>
            <a:r>
              <a:rPr lang="zh-CN" altLang="en-US" sz="2400" b="0" dirty="0">
                <a:solidFill>
                  <a:schemeClr val="tx1"/>
                </a:solidFill>
              </a:rPr>
              <a:t>，将图库中照片全部下载下来存放到本地</a:t>
            </a:r>
            <a:r>
              <a:rPr lang="en-US" altLang="zh-CN" sz="2400" dirty="0" err="1">
                <a:solidFill>
                  <a:schemeClr val="tx1"/>
                </a:solidFill>
                <a:latin typeface="Courier New" panose="02070309020205020404" pitchFamily="49" charset="0"/>
                <a:cs typeface="Courier New" panose="02070309020205020404" pitchFamily="49" charset="0"/>
              </a:rPr>
              <a:t>bing</a:t>
            </a:r>
            <a:r>
              <a:rPr lang="zh-CN" altLang="en-US" sz="2400" b="0" dirty="0">
                <a:solidFill>
                  <a:schemeClr val="tx1"/>
                </a:solidFill>
              </a:rPr>
              <a:t>目录，上面</a:t>
            </a:r>
            <a:r>
              <a:rPr lang="en-US" altLang="zh-CN" sz="2400" b="0" dirty="0">
                <a:solidFill>
                  <a:schemeClr val="tx1"/>
                </a:solidFill>
              </a:rPr>
              <a:t>URL</a:t>
            </a:r>
            <a:r>
              <a:rPr lang="zh-CN" altLang="en-US" sz="2400" b="0" dirty="0">
                <a:solidFill>
                  <a:schemeClr val="tx1"/>
                </a:solidFill>
              </a:rPr>
              <a:t>中</a:t>
            </a:r>
            <a:r>
              <a:rPr lang="en-US" altLang="zh-CN" sz="2400" dirty="0">
                <a:solidFill>
                  <a:srgbClr val="C00000"/>
                </a:solidFill>
                <a:latin typeface="Courier New" panose="02070309020205020404" pitchFamily="49" charset="0"/>
                <a:cs typeface="Courier New" panose="02070309020205020404" pitchFamily="49" charset="0"/>
              </a:rPr>
              <a:t>p=36</a:t>
            </a:r>
            <a:r>
              <a:rPr lang="zh-CN" altLang="en-US" sz="2400" b="0" dirty="0">
                <a:solidFill>
                  <a:schemeClr val="tx1"/>
                </a:solidFill>
              </a:rPr>
              <a:t>可以换成</a:t>
            </a:r>
            <a:r>
              <a:rPr lang="en-US" altLang="zh-CN" sz="2400" dirty="0">
                <a:solidFill>
                  <a:srgbClr val="C00000"/>
                </a:solidFill>
                <a:latin typeface="Courier New" panose="02070309020205020404" pitchFamily="49" charset="0"/>
                <a:cs typeface="Courier New" panose="02070309020205020404" pitchFamily="49" charset="0"/>
              </a:rPr>
              <a:t>p=126</a:t>
            </a:r>
            <a:r>
              <a:rPr lang="zh-CN" altLang="en-US" sz="2400" b="0" dirty="0">
                <a:solidFill>
                  <a:schemeClr val="tx1"/>
                </a:solidFill>
              </a:rPr>
              <a:t>可访问</a:t>
            </a:r>
            <a:r>
              <a:rPr lang="en-US" altLang="zh-CN" sz="2400" b="0" dirty="0">
                <a:solidFill>
                  <a:schemeClr val="tx1"/>
                </a:solidFill>
              </a:rPr>
              <a:t>126</a:t>
            </a:r>
            <a:r>
              <a:rPr lang="zh-CN" altLang="en-US" sz="2400" b="0" dirty="0">
                <a:solidFill>
                  <a:schemeClr val="tx1"/>
                </a:solidFill>
              </a:rPr>
              <a:t>号页面，每页有</a:t>
            </a:r>
            <a:r>
              <a:rPr lang="en-US" altLang="zh-CN" sz="2400" b="0" dirty="0">
                <a:solidFill>
                  <a:schemeClr val="tx1"/>
                </a:solidFill>
              </a:rPr>
              <a:t>12</a:t>
            </a:r>
            <a:r>
              <a:rPr lang="zh-CN" altLang="en-US" sz="2400" b="0" dirty="0">
                <a:solidFill>
                  <a:schemeClr val="tx1"/>
                </a:solidFill>
              </a:rPr>
              <a:t>个图，每个图的日期，中文说明信息和下载地址及文件名</a:t>
            </a:r>
            <a:r>
              <a:rPr lang="en-US" altLang="zh-CN" sz="2400" b="0" dirty="0">
                <a:solidFill>
                  <a:schemeClr val="tx1"/>
                </a:solidFill>
              </a:rPr>
              <a:t>html</a:t>
            </a:r>
            <a:r>
              <a:rPr lang="zh-CN" altLang="en-US" sz="2400" b="0" dirty="0">
                <a:solidFill>
                  <a:schemeClr val="tx1"/>
                </a:solidFill>
              </a:rPr>
              <a:t>文件中可提取。要求下载后的文件命名为“</a:t>
            </a:r>
            <a:r>
              <a:rPr lang="zh-CN" altLang="en-US" sz="2400" dirty="0">
                <a:solidFill>
                  <a:srgbClr val="C00000"/>
                </a:solidFill>
                <a:latin typeface="Courier New" panose="02070309020205020404" pitchFamily="49" charset="0"/>
                <a:cs typeface="Courier New" panose="02070309020205020404" pitchFamily="49" charset="0"/>
              </a:rPr>
              <a:t>日期 说明</a:t>
            </a:r>
            <a:r>
              <a:rPr lang="en-US" altLang="zh-CN" sz="2400" dirty="0">
                <a:solidFill>
                  <a:srgbClr val="C00000"/>
                </a:solidFill>
                <a:latin typeface="Courier New" panose="02070309020205020404" pitchFamily="49" charset="0"/>
                <a:cs typeface="Courier New" panose="02070309020205020404" pitchFamily="49" charset="0"/>
              </a:rPr>
              <a:t>.jpg</a:t>
            </a:r>
            <a:r>
              <a:rPr lang="zh-CN" altLang="en-US" sz="2400" b="0" dirty="0">
                <a:solidFill>
                  <a:schemeClr val="tx1"/>
                </a:solidFill>
              </a:rPr>
              <a:t>”例如：</a:t>
            </a:r>
            <a:endParaRPr lang="en-US" altLang="zh-CN" sz="2400" b="0" dirty="0">
              <a:solidFill>
                <a:schemeClr val="tx1"/>
              </a:solidFill>
            </a:endParaRPr>
          </a:p>
          <a:p>
            <a:pPr marL="0" indent="0" eaLnBrk="1" hangingPunct="1">
              <a:lnSpc>
                <a:spcPct val="150000"/>
              </a:lnSpc>
              <a:buNone/>
            </a:pPr>
            <a:r>
              <a:rPr lang="en-US" altLang="zh-CN" sz="2400" dirty="0">
                <a:solidFill>
                  <a:srgbClr val="C00000"/>
                </a:solidFill>
                <a:latin typeface="Courier New" panose="02070309020205020404" pitchFamily="49" charset="0"/>
                <a:cs typeface="Courier New" panose="02070309020205020404" pitchFamily="49" charset="0"/>
              </a:rPr>
              <a:t>2019-08-03 </a:t>
            </a:r>
            <a:r>
              <a:rPr lang="zh-CN" altLang="en-US" sz="2400" dirty="0">
                <a:solidFill>
                  <a:srgbClr val="C00000"/>
                </a:solidFill>
                <a:latin typeface="Courier New" panose="02070309020205020404" pitchFamily="49" charset="0"/>
                <a:cs typeface="Courier New" panose="02070309020205020404" pitchFamily="49" charset="0"/>
              </a:rPr>
              <a:t>野花草甸上的一只欧亚雕鸮，德国莱茵兰</a:t>
            </a:r>
            <a:r>
              <a:rPr lang="en-US" altLang="zh-CN" sz="2400" dirty="0">
                <a:solidFill>
                  <a:srgbClr val="C00000"/>
                </a:solidFill>
                <a:latin typeface="Courier New" panose="02070309020205020404" pitchFamily="49" charset="0"/>
                <a:cs typeface="Courier New" panose="02070309020205020404" pitchFamily="49" charset="0"/>
              </a:rPr>
              <a:t>-</a:t>
            </a:r>
            <a:r>
              <a:rPr lang="zh-CN" altLang="en-US" sz="2400" dirty="0">
                <a:solidFill>
                  <a:srgbClr val="C00000"/>
                </a:solidFill>
                <a:latin typeface="Courier New" panose="02070309020205020404" pitchFamily="49" charset="0"/>
                <a:cs typeface="Courier New" panose="02070309020205020404" pitchFamily="49" charset="0"/>
              </a:rPr>
              <a:t>普法尔茨</a:t>
            </a:r>
            <a:r>
              <a:rPr lang="en-US" altLang="zh-CN" sz="2400" dirty="0">
                <a:solidFill>
                  <a:srgbClr val="C00000"/>
                </a:solidFill>
                <a:latin typeface="Courier New" panose="02070309020205020404" pitchFamily="49" charset="0"/>
                <a:cs typeface="Courier New" panose="02070309020205020404" pitchFamily="49" charset="0"/>
              </a:rPr>
              <a:t>.jpg</a:t>
            </a:r>
          </a:p>
        </p:txBody>
      </p:sp>
    </p:spTree>
    <p:extLst>
      <p:ext uri="{BB962C8B-B14F-4D97-AF65-F5344CB8AC3E}">
        <p14:creationId xmlns:p14="http://schemas.microsoft.com/office/powerpoint/2010/main" val="22467203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2"/>
          <p:cNvSpPr>
            <a:spLocks noGrp="1" noChangeArrowheads="1"/>
          </p:cNvSpPr>
          <p:nvPr>
            <p:ph type="title"/>
          </p:nvPr>
        </p:nvSpPr>
        <p:spPr/>
        <p:txBody>
          <a:bodyPr/>
          <a:lstStyle/>
          <a:p>
            <a:pPr eaLnBrk="1" hangingPunct="1"/>
            <a:r>
              <a:rPr lang="zh-CN" altLang="en-US" sz="4000" dirty="0">
                <a:latin typeface="+mn-lt"/>
              </a:rPr>
              <a:t>处理对象和选项</a:t>
            </a:r>
            <a:endParaRPr lang="en-US" altLang="zh-CN" sz="4000" dirty="0">
              <a:latin typeface="+mn-lt"/>
            </a:endParaRPr>
          </a:p>
        </p:txBody>
      </p:sp>
      <p:pic>
        <p:nvPicPr>
          <p:cNvPr id="5" name="图片 4">
            <a:extLst>
              <a:ext uri="{FF2B5EF4-FFF2-40B4-BE49-F238E27FC236}">
                <a16:creationId xmlns:a16="http://schemas.microsoft.com/office/drawing/2014/main" id="{B7CB4111-979E-4874-9AA2-2A21D789372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505664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1C6A78-F738-45AB-87E0-33BE33DD288D}"/>
              </a:ext>
            </a:extLst>
          </p:cNvPr>
          <p:cNvSpPr>
            <a:spLocks noGrp="1"/>
          </p:cNvSpPr>
          <p:nvPr>
            <p:ph type="title"/>
          </p:nvPr>
        </p:nvSpPr>
        <p:spPr/>
        <p:txBody>
          <a:bodyPr/>
          <a:lstStyle/>
          <a:p>
            <a:r>
              <a:rPr lang="zh-CN" altLang="en-US" dirty="0"/>
              <a:t>要求</a:t>
            </a:r>
          </a:p>
        </p:txBody>
      </p:sp>
      <p:sp>
        <p:nvSpPr>
          <p:cNvPr id="3" name="内容占位符 2">
            <a:extLst>
              <a:ext uri="{FF2B5EF4-FFF2-40B4-BE49-F238E27FC236}">
                <a16:creationId xmlns:a16="http://schemas.microsoft.com/office/drawing/2014/main" id="{D1A52134-233E-472B-BB7A-5CFB043861A9}"/>
              </a:ext>
            </a:extLst>
          </p:cNvPr>
          <p:cNvSpPr>
            <a:spLocks noGrp="1"/>
          </p:cNvSpPr>
          <p:nvPr>
            <p:ph idx="1"/>
          </p:nvPr>
        </p:nvSpPr>
        <p:spPr>
          <a:xfrm>
            <a:off x="912284" y="981074"/>
            <a:ext cx="10363200" cy="5760293"/>
          </a:xfrm>
        </p:spPr>
        <p:txBody>
          <a:bodyPr/>
          <a:lstStyle/>
          <a:p>
            <a:pPr>
              <a:lnSpc>
                <a:spcPts val="3200"/>
              </a:lnSpc>
            </a:pPr>
            <a:r>
              <a:rPr lang="zh-CN" altLang="en-US" sz="2400" dirty="0"/>
              <a:t>不重复下载已下载的图片</a:t>
            </a:r>
          </a:p>
          <a:p>
            <a:pPr marL="457200" lvl="1" indent="0">
              <a:lnSpc>
                <a:spcPts val="3200"/>
              </a:lnSpc>
              <a:buNone/>
            </a:pPr>
            <a:r>
              <a:rPr lang="zh-CN" altLang="en-US" sz="2000" dirty="0"/>
              <a:t>检查图片是否已下载，如果已下载，则不再下载</a:t>
            </a:r>
            <a:endParaRPr lang="en-US" altLang="zh-CN" sz="2000" dirty="0"/>
          </a:p>
          <a:p>
            <a:pPr marL="457200" lvl="1" indent="0">
              <a:lnSpc>
                <a:spcPts val="3200"/>
              </a:lnSpc>
              <a:buNone/>
            </a:pPr>
            <a:r>
              <a:rPr lang="zh-CN" altLang="en-US" sz="2000" dirty="0"/>
              <a:t>支持批量任务在被中断后再次启动程序可以从中断处继续</a:t>
            </a:r>
          </a:p>
          <a:p>
            <a:pPr>
              <a:lnSpc>
                <a:spcPts val="3200"/>
              </a:lnSpc>
            </a:pPr>
            <a:r>
              <a:rPr lang="zh-CN" altLang="en-US" sz="2400" dirty="0"/>
              <a:t>考虑并发</a:t>
            </a:r>
          </a:p>
          <a:p>
            <a:pPr marL="457200" lvl="1" indent="0">
              <a:lnSpc>
                <a:spcPts val="3200"/>
              </a:lnSpc>
              <a:buNone/>
            </a:pPr>
            <a:r>
              <a:rPr lang="zh-CN" altLang="en-US" sz="2000" dirty="0"/>
              <a:t>启动多个进程（</a:t>
            </a:r>
            <a:r>
              <a:rPr lang="en-US" altLang="zh-CN" sz="2000" dirty="0" err="1"/>
              <a:t>nproc</a:t>
            </a:r>
            <a:r>
              <a:rPr lang="en-US" altLang="zh-CN" sz="2000" dirty="0"/>
              <a:t>=5</a:t>
            </a:r>
            <a:r>
              <a:rPr lang="zh-CN" altLang="en-US" sz="2000" dirty="0"/>
              <a:t>）同时下载，可以加快任务完成的速度。</a:t>
            </a:r>
          </a:p>
          <a:p>
            <a:pPr>
              <a:lnSpc>
                <a:spcPts val="3200"/>
              </a:lnSpc>
            </a:pPr>
            <a:r>
              <a:rPr lang="zh-CN" altLang="en-US" sz="2400" dirty="0"/>
              <a:t>考虑下载文件出现故障的情况</a:t>
            </a:r>
          </a:p>
          <a:p>
            <a:pPr lvl="1">
              <a:lnSpc>
                <a:spcPts val="3200"/>
              </a:lnSpc>
            </a:pPr>
            <a:r>
              <a:rPr lang="zh-CN" altLang="en-US" sz="2000" dirty="0"/>
              <a:t>如果一</a:t>
            </a:r>
            <a:r>
              <a:rPr lang="zh-CN" altLang="en-US" sz="2000" dirty="0">
                <a:latin typeface="+mn-lt"/>
              </a:rPr>
              <a:t>个图片有</a:t>
            </a:r>
            <a:r>
              <a:rPr lang="en-US" altLang="zh-CN" sz="2000" dirty="0">
                <a:latin typeface="+mn-lt"/>
              </a:rPr>
              <a:t>5MB</a:t>
            </a:r>
            <a:r>
              <a:rPr lang="zh-CN" altLang="en-US" sz="2000" dirty="0">
                <a:latin typeface="+mn-lt"/>
              </a:rPr>
              <a:t>，接收</a:t>
            </a:r>
            <a:r>
              <a:rPr lang="en-US" altLang="zh-CN" sz="2000" dirty="0">
                <a:latin typeface="+mn-lt"/>
              </a:rPr>
              <a:t>1.5MB</a:t>
            </a:r>
            <a:r>
              <a:rPr lang="zh-CN" altLang="en-US" sz="2000" dirty="0">
                <a:latin typeface="+mn-lt"/>
              </a:rPr>
              <a:t>后网络断开，则残存一个不完整的图片文件。</a:t>
            </a:r>
            <a:endParaRPr lang="en-US" altLang="zh-CN" sz="2000" dirty="0">
              <a:latin typeface="+mn-lt"/>
            </a:endParaRPr>
          </a:p>
          <a:p>
            <a:pPr marL="457200" lvl="1" indent="0">
              <a:lnSpc>
                <a:spcPts val="3200"/>
              </a:lnSpc>
              <a:buNone/>
            </a:pPr>
            <a:r>
              <a:rPr lang="zh-CN" altLang="en-US" sz="2000" dirty="0">
                <a:latin typeface="+mn-lt"/>
              </a:rPr>
              <a:t>避免这种现象发生的一种方法是</a:t>
            </a:r>
            <a:r>
              <a:rPr lang="en-US" altLang="zh-CN" sz="2000" b="1" dirty="0" err="1">
                <a:latin typeface="Courier New" panose="02070309020205020404" pitchFamily="49" charset="0"/>
                <a:cs typeface="Courier New" panose="02070309020205020404" pitchFamily="49" charset="0"/>
              </a:rPr>
              <a:t>wget</a:t>
            </a:r>
            <a:r>
              <a:rPr lang="zh-CN" altLang="en-US" sz="2000" dirty="0">
                <a:latin typeface="+mn-lt"/>
              </a:rPr>
              <a:t>下载时使用一个临时文件名。</a:t>
            </a:r>
            <a:endParaRPr lang="en-US" altLang="zh-CN" sz="2000" dirty="0">
              <a:latin typeface="+mn-lt"/>
            </a:endParaRPr>
          </a:p>
          <a:p>
            <a:pPr marL="457200" lvl="1" indent="0">
              <a:lnSpc>
                <a:spcPts val="3200"/>
              </a:lnSpc>
              <a:buNone/>
            </a:pPr>
            <a:r>
              <a:rPr lang="zh-CN" altLang="en-US" sz="2000" dirty="0">
                <a:latin typeface="+mn-lt"/>
              </a:rPr>
              <a:t>判断</a:t>
            </a:r>
            <a:r>
              <a:rPr lang="en-US" altLang="zh-CN" sz="2000" b="1" dirty="0" err="1">
                <a:latin typeface="Courier New" panose="02070309020205020404" pitchFamily="49" charset="0"/>
                <a:cs typeface="Courier New" panose="02070309020205020404" pitchFamily="49" charset="0"/>
              </a:rPr>
              <a:t>wget</a:t>
            </a:r>
            <a:r>
              <a:rPr lang="zh-CN" altLang="en-US" sz="2000" dirty="0">
                <a:latin typeface="+mn-lt"/>
              </a:rPr>
              <a:t>是否成功，若成功则将文件改名为正式名称；若失败，删除临时文件。</a:t>
            </a:r>
            <a:endParaRPr lang="en-US" altLang="zh-CN" sz="2000" dirty="0">
              <a:latin typeface="+mn-lt"/>
            </a:endParaRPr>
          </a:p>
          <a:p>
            <a:pPr marL="457200" lvl="1" indent="0">
              <a:lnSpc>
                <a:spcPts val="3200"/>
              </a:lnSpc>
              <a:buNone/>
            </a:pPr>
            <a:r>
              <a:rPr lang="zh-CN" altLang="en-US" sz="2000" dirty="0">
                <a:latin typeface="+mn-lt"/>
              </a:rPr>
              <a:t>临时文件名的选取要考虑的并发问题，至少不可以程序中写死一个文件名导致两进程因使用相同的临时文件名而失败。</a:t>
            </a:r>
            <a:endParaRPr lang="zh-CN" altLang="en-US" sz="2400" dirty="0">
              <a:latin typeface="+mn-lt"/>
            </a:endParaRPr>
          </a:p>
        </p:txBody>
      </p:sp>
    </p:spTree>
    <p:extLst>
      <p:ext uri="{BB962C8B-B14F-4D97-AF65-F5344CB8AC3E}">
        <p14:creationId xmlns:p14="http://schemas.microsoft.com/office/powerpoint/2010/main" val="4048047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直接连接符 2">
            <a:extLst>
              <a:ext uri="{FF2B5EF4-FFF2-40B4-BE49-F238E27FC236}">
                <a16:creationId xmlns:a16="http://schemas.microsoft.com/office/drawing/2014/main" id="{431EB22F-8F78-41BA-BA7B-828F8E04C7E5}"/>
              </a:ext>
            </a:extLst>
          </p:cNvPr>
          <p:cNvCxnSpPr>
            <a:cxnSpLocks/>
          </p:cNvCxnSpPr>
          <p:nvPr/>
        </p:nvCxnSpPr>
        <p:spPr bwMode="auto">
          <a:xfrm flipH="1">
            <a:off x="767408" y="908720"/>
            <a:ext cx="10585176" cy="0"/>
          </a:xfrm>
          <a:prstGeom prst="line">
            <a:avLst/>
          </a:prstGeom>
          <a:noFill/>
          <a:ln w="76200" cap="flat" cmpd="sng" algn="ctr">
            <a:solidFill>
              <a:srgbClr val="FFFFFF"/>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cxnSp>
      <p:sp>
        <p:nvSpPr>
          <p:cNvPr id="4" name="矩形 3">
            <a:extLst>
              <a:ext uri="{FF2B5EF4-FFF2-40B4-BE49-F238E27FC236}">
                <a16:creationId xmlns:a16="http://schemas.microsoft.com/office/drawing/2014/main" id="{AD757861-5FC0-423F-9B23-F786200A407C}"/>
              </a:ext>
            </a:extLst>
          </p:cNvPr>
          <p:cNvSpPr/>
          <p:nvPr/>
        </p:nvSpPr>
        <p:spPr>
          <a:xfrm>
            <a:off x="1127448" y="188640"/>
            <a:ext cx="10081120" cy="6573531"/>
          </a:xfrm>
          <a:prstGeom prst="rect">
            <a:avLst/>
          </a:prstGeom>
          <a:noFill/>
        </p:spPr>
        <p:style>
          <a:lnRef idx="2">
            <a:schemeClr val="dk1"/>
          </a:lnRef>
          <a:fillRef idx="1">
            <a:schemeClr val="lt1"/>
          </a:fillRef>
          <a:effectRef idx="0">
            <a:schemeClr val="dk1"/>
          </a:effectRef>
          <a:fontRef idx="minor">
            <a:schemeClr val="dk1"/>
          </a:fontRef>
        </p:style>
        <p:txBody>
          <a:bodyPr wrap="square">
            <a:spAutoFit/>
          </a:bodyPr>
          <a:lstStyle/>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2020-03-18</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藏红花</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2020-03-19</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柬埔寨吴哥窟的日出</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2020-03-20</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一只苍鹭栖息在加利福尼亚索尔顿海的木桩上</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2020-03-21</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a:t>
            </a:r>
            <a:r>
              <a:rPr lang="en-US" altLang="zh-CN" sz="1100" kern="0" dirty="0" err="1">
                <a:solidFill>
                  <a:srgbClr val="804000"/>
                </a:solidFill>
                <a:latin typeface="Courier New" panose="02070309020205020404" pitchFamily="49" charset="0"/>
                <a:ea typeface="等线" panose="02010600030101010101" pitchFamily="2" charset="-122"/>
                <a:cs typeface="Times New Roman" panose="02020603050405020304" pitchFamily="18" charset="0"/>
              </a:rPr>
              <a:t>LoughriggTarn</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的日出，英国英格兰湖区安布尔塞德</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2020-03-22</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斋浦尔琥珀堡附近当地妇女正在爬阶梯井，印度拉贾斯坦邦</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2020-03-23</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雷尼尔山透镜状云的延时视频，华盛顿</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2020-03-24</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黄喉蜂虎，西班牙埃斯特雷马杜拉</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2020-03-25</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拉德克利夫图书馆，英国牛津</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2020-03-26</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鸟瞰蒙特雷附近的大苏尔海岸线，加利福尼亚州</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2020-03-27</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在玉兰种植园里盛开的杜鹃花，南卡罗来纳州查尔斯顿</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2020-03-28</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悬崖边的福门托尔角灯塔，西班牙马略卡岛</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2020-03-29</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一只经受暴风雨的冠山雀，苏格兰</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2020-03-30</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中央公园，纽约</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2020-03-31</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连接巴林托伊附近两处悬崖的</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Carrick-a-Rede</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索桥，北爱尔兰安特里姆</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2020-04-01</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马拉克勒国家公园中一只隐身的</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chia</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象，南非林波波河</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2020-04-02</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从庞塞德莱昂河口向灯塔望去，佛罗里达州</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2020-04-03</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维多利亚瀑布上的彩虹，赞比亚</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2020-04-04</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今日清明</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哀悼为抗击新冠肺炎牺牲的烈士和逝世的同胞</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2020-04-04</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今日清明节</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2020-04-05</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基西米湖中的绿色树蛙和紫色睡莲，佛罗里达州</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2020-04-06</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盛开的樱花和姬路城，日本姬路</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2020-04-07</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四月的满月从圣迈克尔山上升起，英国康沃尔</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2020-04-08</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圣托里尼岛鸟瞰图，希腊</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2020-04-09</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巴芬岛附近的一群独角鲸，加拿大努纳武特</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2020-04-10</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大熊雨林中一只柯莫德熊幼崽跟它的同胞挤在一起，加拿大</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2020-04-11</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拉斯梅德拉斯的古罗马金矿遗址，西班牙莱昂</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2020-04-12</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柏林亚历山大广场的复活节装饰</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2020-04-13</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a:t>
            </a:r>
            <a:r>
              <a:rPr lang="en-US" altLang="zh-CN" sz="1100" kern="0" dirty="0" err="1">
                <a:solidFill>
                  <a:srgbClr val="804000"/>
                </a:solidFill>
                <a:latin typeface="Courier New" panose="02070309020205020404" pitchFamily="49" charset="0"/>
                <a:ea typeface="等线" panose="02010600030101010101" pitchFamily="2" charset="-122"/>
                <a:cs typeface="Times New Roman" panose="02020603050405020304" pitchFamily="18" charset="0"/>
              </a:rPr>
              <a:t>WatChaloemPhraKiat</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a:t>
            </a:r>
            <a:r>
              <a:rPr lang="en-US" altLang="zh-CN" sz="1100" kern="0" dirty="0" err="1">
                <a:solidFill>
                  <a:srgbClr val="804000"/>
                </a:solidFill>
                <a:latin typeface="Courier New" panose="02070309020205020404" pitchFamily="49" charset="0"/>
                <a:ea typeface="等线" panose="02010600030101010101" pitchFamily="2" charset="-122"/>
                <a:cs typeface="Times New Roman" panose="02020603050405020304" pitchFamily="18" charset="0"/>
              </a:rPr>
              <a:t>PhrachomklaoRachanusorn</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的浮庙，泰国南邦</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2020-04-14</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伊斯塔帕海岸的热带斑海豚，墨西哥</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2020-04-15</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a:t>
            </a:r>
            <a:r>
              <a:rPr lang="en-US" altLang="zh-CN" sz="1100" kern="0" dirty="0" err="1">
                <a:solidFill>
                  <a:srgbClr val="804000"/>
                </a:solidFill>
                <a:latin typeface="Courier New" panose="02070309020205020404" pitchFamily="49" charset="0"/>
                <a:ea typeface="等线" panose="02010600030101010101" pitchFamily="2" charset="-122"/>
                <a:cs typeface="Times New Roman" panose="02020603050405020304" pitchFamily="18" charset="0"/>
              </a:rPr>
              <a:t>Bhagsu</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的热带瀑布，印度喜马偕尔邦</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2020-04-16</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天生桥国家保护区中的</a:t>
            </a:r>
            <a:r>
              <a:rPr lang="en-US" altLang="zh-CN" sz="1100" kern="0" dirty="0" err="1">
                <a:solidFill>
                  <a:srgbClr val="804000"/>
                </a:solidFill>
                <a:latin typeface="Courier New" panose="02070309020205020404" pitchFamily="49" charset="0"/>
                <a:ea typeface="等线" panose="02010600030101010101" pitchFamily="2" charset="-122"/>
                <a:cs typeface="Times New Roman" panose="02020603050405020304" pitchFamily="18" charset="0"/>
              </a:rPr>
              <a:t>sipapu</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桥，犹他州</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2020-04-17</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阿尔冈金省立公园中一只正在树枝上休息的披肩鸡，加拿大安大略省</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2020-04-18</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优胜美地国家公园中的春季瀑布</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2020-04-19</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内斯特角灯塔上空的银河，苏格兰斯凯岛</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2020-04-20</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a:t>
            </a:r>
            <a:r>
              <a:rPr lang="en-US" altLang="zh-CN" sz="1100" kern="0" dirty="0" err="1">
                <a:solidFill>
                  <a:srgbClr val="804000"/>
                </a:solidFill>
                <a:latin typeface="Courier New" panose="02070309020205020404" pitchFamily="49" charset="0"/>
                <a:ea typeface="等线" panose="02010600030101010101" pitchFamily="2" charset="-122"/>
                <a:cs typeface="Times New Roman" panose="02020603050405020304" pitchFamily="18" charset="0"/>
              </a:rPr>
              <a:t>MicheldeverWood</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的蓝铃花，英国汉普郡</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2020-04-21</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黄石国家公园的大棱镜泉，怀俄明州</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2020-04-22</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怀波瓦森林中一棵名为</a:t>
            </a:r>
            <a:r>
              <a:rPr lang="en-US" altLang="zh-CN" sz="1100" kern="0" dirty="0" err="1">
                <a:solidFill>
                  <a:srgbClr val="804000"/>
                </a:solidFill>
                <a:latin typeface="Courier New" panose="02070309020205020404" pitchFamily="49" charset="0"/>
                <a:ea typeface="等线" panose="02010600030101010101" pitchFamily="2" charset="-122"/>
                <a:cs typeface="Times New Roman" panose="02020603050405020304" pitchFamily="18" charset="0"/>
              </a:rPr>
              <a:t>TeMatuaNgahere</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的巨型贝壳杉树，新西兰北地</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2020-04-23</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正在游水的雄性王绒鸭，挪威特罗姆斯</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芬马克郡</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2020-04-24</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由哈勃太空望远镜拍摄的大麦哲伦星云</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2020-04-25</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福克兰群岛上的南跳岩企鹅</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2020-04-26</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红宝石海滩的日落，华盛顿州奥林匹克国家公园</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2020-04-27</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一只南美貘幼崽小跑着穿过草地</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2020-04-28</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索尔茲伯里大教堂与放牧的羊群，英格兰</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2020-04-29</a:t>
            </a:r>
            <a:r>
              <a:rPr lang="zh-CN" altLang="en-US"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　普尔曼附近的帕卢斯一辆拖拉机在耕作时扬起尘土，华盛顿州</a:t>
            </a:r>
            <a:r>
              <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rPr>
              <a:t>.jpg</a:t>
            </a:r>
          </a:p>
          <a:p>
            <a:pPr>
              <a:spcAft>
                <a:spcPts val="0"/>
              </a:spcAft>
            </a:pPr>
            <a:endParaRPr lang="en-US" altLang="zh-CN" sz="1100" kern="0" dirty="0">
              <a:solidFill>
                <a:srgbClr val="804000"/>
              </a:solidFill>
              <a:latin typeface="Courier New" panose="02070309020205020404" pitchFamily="49" charset="0"/>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2753355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2"/>
          <p:cNvSpPr>
            <a:spLocks noGrp="1" noChangeArrowheads="1"/>
          </p:cNvSpPr>
          <p:nvPr>
            <p:ph type="title"/>
          </p:nvPr>
        </p:nvSpPr>
        <p:spPr/>
        <p:txBody>
          <a:bodyPr/>
          <a:lstStyle/>
          <a:p>
            <a:pPr eaLnBrk="1" hangingPunct="1"/>
            <a:r>
              <a:rPr lang="zh-CN" altLang="en-US" sz="4000" dirty="0">
                <a:latin typeface="+mn-lt"/>
              </a:rPr>
              <a:t>实验</a:t>
            </a:r>
            <a:r>
              <a:rPr lang="zh-CN" altLang="en-US" sz="4000">
                <a:latin typeface="+mn-lt"/>
              </a:rPr>
              <a:t>环境存在的</a:t>
            </a:r>
            <a:r>
              <a:rPr lang="zh-CN" altLang="en-US" sz="4000" dirty="0">
                <a:latin typeface="+mn-lt"/>
              </a:rPr>
              <a:t>问题</a:t>
            </a:r>
            <a:endParaRPr lang="en-US" altLang="zh-CN" sz="4000" dirty="0">
              <a:latin typeface="+mn-lt"/>
            </a:endParaRPr>
          </a:p>
        </p:txBody>
      </p:sp>
      <p:sp>
        <p:nvSpPr>
          <p:cNvPr id="4100" name="Rectangle 3"/>
          <p:cNvSpPr>
            <a:spLocks noGrp="1" noChangeArrowheads="1"/>
          </p:cNvSpPr>
          <p:nvPr>
            <p:ph type="body" sz="half" idx="1"/>
          </p:nvPr>
        </p:nvSpPr>
        <p:spPr>
          <a:xfrm>
            <a:off x="947127" y="975645"/>
            <a:ext cx="10765497" cy="1229219"/>
          </a:xfrm>
        </p:spPr>
        <p:txBody>
          <a:bodyPr/>
          <a:lstStyle/>
          <a:p>
            <a:pPr marL="0" lvl="0" indent="0" eaLnBrk="1" hangingPunct="1">
              <a:lnSpc>
                <a:spcPct val="150000"/>
              </a:lnSpc>
              <a:buClr>
                <a:srgbClr val="FF9900"/>
              </a:buClr>
              <a:buNone/>
              <a:defRPr/>
            </a:pPr>
            <a:r>
              <a:rPr lang="zh-CN" altLang="en-US" sz="2000" b="0" dirty="0">
                <a:solidFill>
                  <a:srgbClr val="000000"/>
                </a:solidFill>
                <a:latin typeface="Lucida Console" pitchFamily="49" charset="0"/>
              </a:rPr>
              <a:t>网站</a:t>
            </a:r>
            <a:r>
              <a:rPr lang="en-US" altLang="zh-CN" sz="2000" dirty="0">
                <a:solidFill>
                  <a:srgbClr val="C00000"/>
                </a:solidFill>
                <a:latin typeface="Courier New" panose="02070309020205020404" pitchFamily="49" charset="0"/>
                <a:cs typeface="Courier New" panose="02070309020205020404" pitchFamily="49" charset="0"/>
              </a:rPr>
              <a:t>bing.ioliu.cn</a:t>
            </a:r>
            <a:r>
              <a:rPr lang="zh-CN" altLang="en-US" sz="2000" b="0" dirty="0">
                <a:solidFill>
                  <a:srgbClr val="000000"/>
                </a:solidFill>
                <a:latin typeface="Lucida Console" pitchFamily="49" charset="0"/>
              </a:rPr>
              <a:t>有访问限制，当该站点观察到一段时间内</a:t>
            </a:r>
            <a:r>
              <a:rPr lang="zh-CN" altLang="en-US" sz="2000" b="0" dirty="0">
                <a:solidFill>
                  <a:srgbClr val="C00000"/>
                </a:solidFill>
                <a:latin typeface="Lucida Console" pitchFamily="49" charset="0"/>
              </a:rPr>
              <a:t>来自同一个</a:t>
            </a:r>
            <a:r>
              <a:rPr lang="en-US" altLang="zh-CN" sz="2000" b="0" dirty="0">
                <a:solidFill>
                  <a:srgbClr val="C00000"/>
                </a:solidFill>
                <a:latin typeface="Lucida Console" pitchFamily="49" charset="0"/>
              </a:rPr>
              <a:t>IP</a:t>
            </a:r>
            <a:r>
              <a:rPr lang="zh-CN" altLang="en-US" sz="2000" b="0" dirty="0">
                <a:solidFill>
                  <a:srgbClr val="C00000"/>
                </a:solidFill>
                <a:latin typeface="Lucida Console" pitchFamily="49" charset="0"/>
              </a:rPr>
              <a:t>地址的下载请求</a:t>
            </a:r>
            <a:r>
              <a:rPr lang="zh-CN" altLang="en-US" sz="2000" b="0" dirty="0">
                <a:solidFill>
                  <a:srgbClr val="000000"/>
                </a:solidFill>
                <a:latin typeface="Lucida Console" pitchFamily="49" charset="0"/>
              </a:rPr>
              <a:t>较多，站点将拒绝服务。过一段时间后恢复。</a:t>
            </a:r>
            <a:endParaRPr lang="en-US" altLang="zh-CN" sz="2000" b="0" dirty="0">
              <a:solidFill>
                <a:srgbClr val="000000"/>
              </a:solidFill>
              <a:latin typeface="Lucida Console" pitchFamily="49" charset="0"/>
            </a:endParaRPr>
          </a:p>
          <a:p>
            <a:pPr marL="0" lvl="0" indent="0" eaLnBrk="1" hangingPunct="1">
              <a:lnSpc>
                <a:spcPct val="150000"/>
              </a:lnSpc>
              <a:buClr>
                <a:srgbClr val="FF9900"/>
              </a:buClr>
              <a:buNone/>
              <a:defRPr/>
            </a:pPr>
            <a:endParaRPr lang="en-US" altLang="zh-CN" sz="2000" b="0" dirty="0">
              <a:solidFill>
                <a:srgbClr val="000000"/>
              </a:solidFill>
              <a:latin typeface="Lucida Console" pitchFamily="49" charset="0"/>
            </a:endParaRPr>
          </a:p>
        </p:txBody>
      </p:sp>
      <p:graphicFrame>
        <p:nvGraphicFramePr>
          <p:cNvPr id="2" name="表格 1">
            <a:extLst>
              <a:ext uri="{FF2B5EF4-FFF2-40B4-BE49-F238E27FC236}">
                <a16:creationId xmlns:a16="http://schemas.microsoft.com/office/drawing/2014/main" id="{C81C9A81-5925-43CF-8934-04CC27B82D2C}"/>
              </a:ext>
            </a:extLst>
          </p:cNvPr>
          <p:cNvGraphicFramePr>
            <a:graphicFrameLocks noGrp="1"/>
          </p:cNvGraphicFramePr>
          <p:nvPr>
            <p:extLst>
              <p:ext uri="{D42A27DB-BD31-4B8C-83A1-F6EECF244321}">
                <p14:modId xmlns:p14="http://schemas.microsoft.com/office/powerpoint/2010/main" val="286472957"/>
              </p:ext>
            </p:extLst>
          </p:nvPr>
        </p:nvGraphicFramePr>
        <p:xfrm>
          <a:off x="767408" y="1809707"/>
          <a:ext cx="11233248" cy="2180973"/>
        </p:xfrm>
        <a:graphic>
          <a:graphicData uri="http://schemas.openxmlformats.org/drawingml/2006/table">
            <a:tbl>
              <a:tblPr/>
              <a:tblGrid>
                <a:gridCol w="11233248">
                  <a:extLst>
                    <a:ext uri="{9D8B030D-6E8A-4147-A177-3AD203B41FA5}">
                      <a16:colId xmlns:a16="http://schemas.microsoft.com/office/drawing/2014/main" val="204054325"/>
                    </a:ext>
                  </a:extLst>
                </a:gridCol>
              </a:tblGrid>
              <a:tr h="2180973">
                <a:tc>
                  <a:txBody>
                    <a:bodyPr/>
                    <a:lstStyle/>
                    <a:p>
                      <a:pPr marL="0" marR="0">
                        <a:lnSpc>
                          <a:spcPct val="105000"/>
                        </a:lnSpc>
                        <a:spcBef>
                          <a:spcPts val="0"/>
                        </a:spcBef>
                        <a:spcAft>
                          <a:spcPts val="0"/>
                        </a:spcAft>
                      </a:pPr>
                      <a:r>
                        <a:rPr lang="en-US" sz="1900" dirty="0">
                          <a:solidFill>
                            <a:schemeClr val="tx1"/>
                          </a:solidFill>
                          <a:effectLst/>
                          <a:latin typeface="Courier New" panose="02070309020205020404" pitchFamily="49" charset="0"/>
                        </a:rPr>
                        <a:t>$ </a:t>
                      </a:r>
                      <a:r>
                        <a:rPr lang="en-US" sz="1900" b="1" dirty="0" err="1">
                          <a:solidFill>
                            <a:schemeClr val="accent5">
                              <a:lumMod val="50000"/>
                            </a:schemeClr>
                          </a:solidFill>
                          <a:effectLst/>
                          <a:latin typeface="Courier New" panose="02070309020205020404" pitchFamily="49" charset="0"/>
                        </a:rPr>
                        <a:t>wget</a:t>
                      </a:r>
                      <a:r>
                        <a:rPr lang="en-US" sz="1900" b="1" dirty="0">
                          <a:solidFill>
                            <a:schemeClr val="accent5">
                              <a:lumMod val="50000"/>
                            </a:schemeClr>
                          </a:solidFill>
                          <a:effectLst/>
                          <a:latin typeface="Courier New" panose="02070309020205020404" pitchFamily="49" charset="0"/>
                        </a:rPr>
                        <a:t> https://bing.ioliu.cn -O page.html</a:t>
                      </a:r>
                    </a:p>
                    <a:p>
                      <a:pPr marL="0" marR="0">
                        <a:lnSpc>
                          <a:spcPct val="105000"/>
                        </a:lnSpc>
                        <a:spcBef>
                          <a:spcPts val="0"/>
                        </a:spcBef>
                        <a:spcAft>
                          <a:spcPts val="0"/>
                        </a:spcAft>
                      </a:pPr>
                      <a:r>
                        <a:rPr lang="en-US" sz="1900" dirty="0">
                          <a:solidFill>
                            <a:schemeClr val="tx1"/>
                          </a:solidFill>
                          <a:effectLst/>
                          <a:latin typeface="Courier New" panose="02070309020205020404" pitchFamily="49" charset="0"/>
                        </a:rPr>
                        <a:t> --2022-03-17 22:56:37-- https://bing.ioliu.cn/ </a:t>
                      </a:r>
                    </a:p>
                    <a:p>
                      <a:pPr marL="0" marR="0">
                        <a:lnSpc>
                          <a:spcPct val="105000"/>
                        </a:lnSpc>
                        <a:spcBef>
                          <a:spcPts val="0"/>
                        </a:spcBef>
                        <a:spcAft>
                          <a:spcPts val="0"/>
                        </a:spcAft>
                      </a:pPr>
                      <a:r>
                        <a:rPr lang="en-US" sz="1900" dirty="0">
                          <a:solidFill>
                            <a:schemeClr val="tx1"/>
                          </a:solidFill>
                          <a:effectLst/>
                          <a:latin typeface="Courier New" panose="02070309020205020404" pitchFamily="49" charset="0"/>
                        </a:rPr>
                        <a:t>Resolving bing.ioliu.cn (bing.ioliu.cn)... 120.78.199.148 </a:t>
                      </a:r>
                    </a:p>
                    <a:p>
                      <a:pPr marL="0" marR="0">
                        <a:lnSpc>
                          <a:spcPct val="105000"/>
                        </a:lnSpc>
                        <a:spcBef>
                          <a:spcPts val="0"/>
                        </a:spcBef>
                        <a:spcAft>
                          <a:spcPts val="0"/>
                        </a:spcAft>
                      </a:pPr>
                      <a:r>
                        <a:rPr lang="en-US" sz="1900" dirty="0">
                          <a:solidFill>
                            <a:schemeClr val="tx1"/>
                          </a:solidFill>
                          <a:effectLst/>
                          <a:latin typeface="Courier New" panose="02070309020205020404" pitchFamily="49" charset="0"/>
                        </a:rPr>
                        <a:t>Connecting to bing.ioliu.cn (bing.ioliu.cn)|120.78.199.148|:443... connected.</a:t>
                      </a:r>
                    </a:p>
                    <a:p>
                      <a:pPr marL="0" marR="0">
                        <a:lnSpc>
                          <a:spcPct val="105000"/>
                        </a:lnSpc>
                        <a:spcBef>
                          <a:spcPts val="0"/>
                        </a:spcBef>
                        <a:spcAft>
                          <a:spcPts val="0"/>
                        </a:spcAft>
                      </a:pPr>
                      <a:r>
                        <a:rPr lang="en-US" sz="1900" dirty="0">
                          <a:solidFill>
                            <a:schemeClr val="tx1"/>
                          </a:solidFill>
                          <a:effectLst/>
                          <a:latin typeface="Courier New" panose="02070309020205020404" pitchFamily="49" charset="0"/>
                        </a:rPr>
                        <a:t>HTTP request sent, awaiting response... </a:t>
                      </a:r>
                      <a:r>
                        <a:rPr lang="en-US" sz="1900" b="1" dirty="0">
                          <a:solidFill>
                            <a:srgbClr val="FF0000"/>
                          </a:solidFill>
                          <a:effectLst/>
                          <a:latin typeface="Courier New" panose="02070309020205020404" pitchFamily="49" charset="0"/>
                        </a:rPr>
                        <a:t>403 Forbidden </a:t>
                      </a:r>
                    </a:p>
                    <a:p>
                      <a:pPr marL="0" marR="0">
                        <a:lnSpc>
                          <a:spcPct val="105000"/>
                        </a:lnSpc>
                        <a:spcBef>
                          <a:spcPts val="0"/>
                        </a:spcBef>
                        <a:spcAft>
                          <a:spcPts val="0"/>
                        </a:spcAft>
                      </a:pPr>
                      <a:r>
                        <a:rPr lang="en-US" sz="1900" dirty="0">
                          <a:solidFill>
                            <a:schemeClr val="tx1"/>
                          </a:solidFill>
                          <a:effectLst/>
                          <a:latin typeface="Courier New" panose="02070309020205020404" pitchFamily="49" charset="0"/>
                        </a:rPr>
                        <a:t>2022-03-17 22:56:37 ERROR 403: Forbidden. </a:t>
                      </a:r>
                    </a:p>
                  </a:txBody>
                  <a:tcPr marL="0" marR="0" marT="0" marB="0" anchor="ctr">
                    <a:lnL>
                      <a:noFill/>
                    </a:lnL>
                    <a:lnR>
                      <a:noFill/>
                    </a:lnR>
                    <a:lnT>
                      <a:noFill/>
                    </a:lnT>
                    <a:lnB>
                      <a:noFill/>
                    </a:lnB>
                  </a:tcPr>
                </a:tc>
                <a:extLst>
                  <a:ext uri="{0D108BD9-81ED-4DB2-BD59-A6C34878D82A}">
                    <a16:rowId xmlns:a16="http://schemas.microsoft.com/office/drawing/2014/main" val="2466415887"/>
                  </a:ext>
                </a:extLst>
              </a:tr>
            </a:tbl>
          </a:graphicData>
        </a:graphic>
      </p:graphicFrame>
      <p:sp>
        <p:nvSpPr>
          <p:cNvPr id="5" name="Rectangle 3">
            <a:extLst>
              <a:ext uri="{FF2B5EF4-FFF2-40B4-BE49-F238E27FC236}">
                <a16:creationId xmlns:a16="http://schemas.microsoft.com/office/drawing/2014/main" id="{0F5B7998-B127-4D76-A369-C2C17637D252}"/>
              </a:ext>
            </a:extLst>
          </p:cNvPr>
          <p:cNvSpPr txBox="1">
            <a:spLocks noChangeArrowheads="1"/>
          </p:cNvSpPr>
          <p:nvPr/>
        </p:nvSpPr>
        <p:spPr bwMode="auto">
          <a:xfrm>
            <a:off x="623392" y="4004790"/>
            <a:ext cx="10765497" cy="26642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lr>
                <a:schemeClr val="tx2"/>
              </a:buClr>
              <a:buFont typeface="Wingdings" pitchFamily="2" charset="2"/>
              <a:buChar char="n"/>
              <a:defRPr kumimoji="1" sz="2800" b="1">
                <a:solidFill>
                  <a:srgbClr val="003399"/>
                </a:solidFill>
                <a:latin typeface="+mn-lt"/>
                <a:ea typeface="+mn-ea"/>
                <a:cs typeface="+mn-cs"/>
              </a:defRPr>
            </a:lvl1pPr>
            <a:lvl2pPr marL="742950" indent="-285750" algn="l" rtl="0" eaLnBrk="0" fontAlgn="base" hangingPunct="0">
              <a:spcBef>
                <a:spcPct val="20000"/>
              </a:spcBef>
              <a:spcAft>
                <a:spcPct val="0"/>
              </a:spcAft>
              <a:buClr>
                <a:srgbClr val="009900"/>
              </a:buClr>
              <a:buFont typeface="Wingdings" pitchFamily="2" charset="2"/>
              <a:buChar char="u"/>
              <a:defRPr kumimoji="1" sz="2400">
                <a:solidFill>
                  <a:schemeClr val="tx1"/>
                </a:solidFill>
                <a:latin typeface="Verdana" pitchFamily="34" charset="0"/>
                <a:ea typeface="+mn-ea"/>
              </a:defRPr>
            </a:lvl2pPr>
            <a:lvl3pPr marL="1143000" indent="-228600" algn="l" rtl="0" eaLnBrk="0" fontAlgn="base" hangingPunct="0">
              <a:spcBef>
                <a:spcPct val="20000"/>
              </a:spcBef>
              <a:spcAft>
                <a:spcPct val="0"/>
              </a:spcAft>
              <a:buClr>
                <a:srgbClr val="0000FF"/>
              </a:buClr>
              <a:buFont typeface="Wingdings" pitchFamily="2" charset="2"/>
              <a:buChar char="Ø"/>
              <a:defRPr kumimoji="1" sz="2200">
                <a:solidFill>
                  <a:schemeClr val="tx1"/>
                </a:solidFill>
                <a:latin typeface="Verdana" pitchFamily="34" charset="0"/>
                <a:ea typeface="+mj-ea"/>
              </a:defRPr>
            </a:lvl3pPr>
            <a:lvl4pPr marL="1600200" indent="-228600" algn="l" rtl="0" eaLnBrk="0" fontAlgn="base" hangingPunct="0">
              <a:spcBef>
                <a:spcPct val="20000"/>
              </a:spcBef>
              <a:spcAft>
                <a:spcPct val="0"/>
              </a:spcAft>
              <a:buClr>
                <a:srgbClr val="CC00FF"/>
              </a:buClr>
              <a:buFont typeface="Wingdings" pitchFamily="2" charset="2"/>
              <a:buChar char="l"/>
              <a:defRPr kumimoji="1" sz="2000">
                <a:solidFill>
                  <a:schemeClr val="tx1"/>
                </a:solidFill>
                <a:latin typeface="Verdana" pitchFamily="34" charset="0"/>
                <a:ea typeface="仿宋_GB2312" pitchFamily="49" charset="-122"/>
              </a:defRPr>
            </a:lvl4pPr>
            <a:lvl5pPr marL="2057400" indent="-228600" algn="l" rtl="0" eaLnBrk="0" fontAlgn="base" hangingPunct="0">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5pPr>
            <a:lvl6pPr marL="25146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6pPr>
            <a:lvl7pPr marL="29718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7pPr>
            <a:lvl8pPr marL="34290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8pPr>
            <a:lvl9pPr marL="3886200" indent="-228600" algn="l" rtl="0" fontAlgn="base">
              <a:spcBef>
                <a:spcPct val="20000"/>
              </a:spcBef>
              <a:spcAft>
                <a:spcPct val="0"/>
              </a:spcAft>
              <a:buClr>
                <a:srgbClr val="006600"/>
              </a:buClr>
              <a:buFont typeface="Wingdings" pitchFamily="2" charset="2"/>
              <a:buChar char="l"/>
              <a:defRPr kumimoji="1" sz="2000">
                <a:solidFill>
                  <a:schemeClr val="tx1"/>
                </a:solidFill>
                <a:latin typeface="+mn-lt"/>
                <a:ea typeface="宋体" pitchFamily="2" charset="-122"/>
              </a:defRPr>
            </a:lvl9pPr>
          </a:lstStyle>
          <a:p>
            <a:pPr marL="0" indent="0" eaLnBrk="1" hangingPunct="1">
              <a:lnSpc>
                <a:spcPts val="3400"/>
              </a:lnSpc>
              <a:buClr>
                <a:srgbClr val="FF9900"/>
              </a:buClr>
              <a:buNone/>
              <a:defRPr/>
            </a:pPr>
            <a:r>
              <a:rPr lang="zh-CN" altLang="en-US" sz="2400" b="0" kern="0" dirty="0">
                <a:solidFill>
                  <a:srgbClr val="7030A0"/>
                </a:solidFill>
                <a:latin typeface="Lucida Console" pitchFamily="49" charset="0"/>
              </a:rPr>
              <a:t>多位同学聚集在校园通过</a:t>
            </a:r>
            <a:r>
              <a:rPr lang="en-US" altLang="zh-CN" sz="2400" b="0" kern="0" dirty="0">
                <a:solidFill>
                  <a:srgbClr val="7030A0"/>
                </a:solidFill>
                <a:latin typeface="Lucida Console" pitchFamily="49" charset="0"/>
              </a:rPr>
              <a:t>NAT</a:t>
            </a:r>
            <a:r>
              <a:rPr lang="zh-CN" altLang="en-US" sz="2400" b="0" kern="0" dirty="0">
                <a:solidFill>
                  <a:srgbClr val="7030A0"/>
                </a:solidFill>
                <a:latin typeface="Lucida Console" pitchFamily="49" charset="0"/>
              </a:rPr>
              <a:t>访问这个网站，或者通过云端同一台</a:t>
            </a:r>
            <a:r>
              <a:rPr lang="en-US" altLang="zh-CN" sz="2400" b="0" kern="0" dirty="0">
                <a:solidFill>
                  <a:srgbClr val="7030A0"/>
                </a:solidFill>
                <a:latin typeface="Lucida Console" pitchFamily="49" charset="0"/>
              </a:rPr>
              <a:t>Linux</a:t>
            </a:r>
            <a:r>
              <a:rPr lang="zh-CN" altLang="en-US" sz="2400" b="0" kern="0" dirty="0">
                <a:solidFill>
                  <a:srgbClr val="7030A0"/>
                </a:solidFill>
                <a:latin typeface="Lucida Console" pitchFamily="49" charset="0"/>
              </a:rPr>
              <a:t>访问，都会遇到这样的问题。家庭用户可以控制路由器重新联网得到新</a:t>
            </a:r>
            <a:r>
              <a:rPr lang="en-US" altLang="zh-CN" sz="2400" b="0" kern="0" dirty="0">
                <a:solidFill>
                  <a:srgbClr val="7030A0"/>
                </a:solidFill>
                <a:latin typeface="Lucida Console" pitchFamily="49" charset="0"/>
              </a:rPr>
              <a:t>IP</a:t>
            </a:r>
            <a:r>
              <a:rPr lang="zh-CN" altLang="en-US" sz="2400" b="0" kern="0" dirty="0">
                <a:solidFill>
                  <a:srgbClr val="7030A0"/>
                </a:solidFill>
                <a:latin typeface="Lucida Console" pitchFamily="49" charset="0"/>
              </a:rPr>
              <a:t>地址以避开这个问题。问题无法解决的，可选做第</a:t>
            </a:r>
            <a:r>
              <a:rPr lang="en-US" altLang="zh-CN" sz="2400" b="0" kern="0" dirty="0">
                <a:solidFill>
                  <a:srgbClr val="7030A0"/>
                </a:solidFill>
                <a:latin typeface="Lucida Console" pitchFamily="49" charset="0"/>
              </a:rPr>
              <a:t>3</a:t>
            </a:r>
            <a:r>
              <a:rPr lang="zh-CN" altLang="en-US" sz="2400" b="0" kern="0" dirty="0">
                <a:solidFill>
                  <a:srgbClr val="7030A0"/>
                </a:solidFill>
                <a:latin typeface="Lucida Console" pitchFamily="49" charset="0"/>
              </a:rPr>
              <a:t>题，第</a:t>
            </a:r>
            <a:r>
              <a:rPr lang="en-US" altLang="zh-CN" sz="2400" b="0" kern="0" dirty="0">
                <a:solidFill>
                  <a:srgbClr val="7030A0"/>
                </a:solidFill>
                <a:latin typeface="Lucida Console" pitchFamily="49" charset="0"/>
              </a:rPr>
              <a:t>3</a:t>
            </a:r>
            <a:r>
              <a:rPr lang="zh-CN" altLang="en-US" sz="2400" b="0" kern="0" dirty="0">
                <a:solidFill>
                  <a:srgbClr val="7030A0"/>
                </a:solidFill>
                <a:latin typeface="Lucida Console" pitchFamily="49" charset="0"/>
              </a:rPr>
              <a:t>题的网站访问没有类似的限制。</a:t>
            </a:r>
            <a:endParaRPr lang="en-US" altLang="zh-CN" sz="2400" b="0" kern="0" dirty="0">
              <a:solidFill>
                <a:srgbClr val="7030A0"/>
              </a:solidFill>
              <a:latin typeface="Lucida Console" pitchFamily="49" charset="0"/>
            </a:endParaRPr>
          </a:p>
          <a:p>
            <a:pPr marL="0" indent="0" eaLnBrk="1" hangingPunct="1">
              <a:lnSpc>
                <a:spcPts val="3400"/>
              </a:lnSpc>
              <a:buClr>
                <a:srgbClr val="FF9900"/>
              </a:buClr>
              <a:buFont typeface="Wingdings" pitchFamily="2" charset="2"/>
              <a:buNone/>
              <a:defRPr/>
            </a:pPr>
            <a:endParaRPr lang="en-US" altLang="zh-CN" sz="2400" b="0" kern="0" dirty="0">
              <a:solidFill>
                <a:srgbClr val="7030A0"/>
              </a:solidFill>
              <a:latin typeface="Lucida Console" pitchFamily="49" charset="0"/>
            </a:endParaRPr>
          </a:p>
          <a:p>
            <a:pPr marL="0" indent="0" eaLnBrk="1" hangingPunct="1">
              <a:lnSpc>
                <a:spcPts val="3400"/>
              </a:lnSpc>
              <a:buClr>
                <a:srgbClr val="FF9900"/>
              </a:buClr>
              <a:buFont typeface="Wingdings" pitchFamily="2" charset="2"/>
              <a:buNone/>
              <a:defRPr/>
            </a:pPr>
            <a:r>
              <a:rPr lang="zh-CN" altLang="en-US" sz="2400" b="0" kern="0" dirty="0">
                <a:solidFill>
                  <a:srgbClr val="7030A0"/>
                </a:solidFill>
                <a:latin typeface="Lucida Console" pitchFamily="49" charset="0"/>
              </a:rPr>
              <a:t>程序代码量</a:t>
            </a:r>
            <a:r>
              <a:rPr lang="en-US" altLang="zh-CN" sz="2400" b="0" kern="0" dirty="0">
                <a:solidFill>
                  <a:srgbClr val="7030A0"/>
                </a:solidFill>
                <a:latin typeface="Lucida Console" pitchFamily="49" charset="0"/>
              </a:rPr>
              <a:t>100</a:t>
            </a:r>
            <a:r>
              <a:rPr lang="zh-CN" altLang="en-US" sz="2400" b="0" kern="0" dirty="0">
                <a:solidFill>
                  <a:srgbClr val="7030A0"/>
                </a:solidFill>
                <a:latin typeface="Lucida Console" pitchFamily="49" charset="0"/>
              </a:rPr>
              <a:t>行以内。</a:t>
            </a:r>
            <a:endParaRPr lang="en-US" altLang="zh-CN" sz="2400" b="0" kern="0" dirty="0">
              <a:solidFill>
                <a:srgbClr val="7030A0"/>
              </a:solidFill>
              <a:latin typeface="Lucida Console" pitchFamily="49" charset="0"/>
            </a:endParaRPr>
          </a:p>
        </p:txBody>
      </p:sp>
    </p:spTree>
    <p:extLst>
      <p:ext uri="{BB962C8B-B14F-4D97-AF65-F5344CB8AC3E}">
        <p14:creationId xmlns:p14="http://schemas.microsoft.com/office/powerpoint/2010/main" val="2399728224"/>
      </p:ext>
    </p:extLst>
  </p:cSld>
  <p:clrMapOvr>
    <a:masterClrMapping/>
  </p:clrMapOvr>
</p:sld>
</file>

<file path=ppt/theme/theme1.xml><?xml version="1.0" encoding="utf-8"?>
<a:theme xmlns:a="http://schemas.openxmlformats.org/drawingml/2006/main" name="蒋砚军《UNIX操作系统》">
  <a:themeElements>
    <a:clrScheme name="">
      <a:dk1>
        <a:srgbClr val="000000"/>
      </a:dk1>
      <a:lt1>
        <a:srgbClr val="FF9900"/>
      </a:lt1>
      <a:dk2>
        <a:srgbClr val="FF9900"/>
      </a:dk2>
      <a:lt2>
        <a:srgbClr val="969696"/>
      </a:lt2>
      <a:accent1>
        <a:srgbClr val="00CC99"/>
      </a:accent1>
      <a:accent2>
        <a:srgbClr val="3333CC"/>
      </a:accent2>
      <a:accent3>
        <a:srgbClr val="FFCAAA"/>
      </a:accent3>
      <a:accent4>
        <a:srgbClr val="000000"/>
      </a:accent4>
      <a:accent5>
        <a:srgbClr val="AAE2CA"/>
      </a:accent5>
      <a:accent6>
        <a:srgbClr val="2D2DB9"/>
      </a:accent6>
      <a:hlink>
        <a:srgbClr val="CCCCFF"/>
      </a:hlink>
      <a:folHlink>
        <a:srgbClr val="B2B2B2"/>
      </a:folHlink>
    </a:clrScheme>
    <a:fontScheme name="蒋砚军《UNIX操作系统》">
      <a:majorFont>
        <a:latin typeface="Times New Roman"/>
        <a:ea typeface="楷体_GB2312"/>
        <a:cs typeface=""/>
      </a:majorFont>
      <a:minorFont>
        <a:latin typeface="Times New Roman"/>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85000"/>
          </a:lnSpc>
          <a:spcBef>
            <a:spcPct val="0"/>
          </a:spcBef>
          <a:spcAft>
            <a:spcPct val="0"/>
          </a:spcAft>
          <a:buClrTx/>
          <a:buSzTx/>
          <a:buFontTx/>
          <a:buNone/>
          <a:tabLst/>
          <a:defRPr kumimoji="1" lang="zh-CN" altLang="en-US" sz="1400" b="1" i="0" u="none" strike="noStrike" cap="none" normalizeH="0" baseline="0" smtClean="0">
            <a:ln>
              <a:noFill/>
            </a:ln>
            <a:solidFill>
              <a:schemeClr val="tx1"/>
            </a:solidFill>
            <a:effectLst/>
            <a:latin typeface="Lucida Console" pitchFamily="49" charset="0"/>
            <a:ea typeface="宋体" pitchFamily="2" charset="-122"/>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85000"/>
          </a:lnSpc>
          <a:spcBef>
            <a:spcPct val="0"/>
          </a:spcBef>
          <a:spcAft>
            <a:spcPct val="0"/>
          </a:spcAft>
          <a:buClrTx/>
          <a:buSzTx/>
          <a:buFontTx/>
          <a:buNone/>
          <a:tabLst/>
          <a:defRPr kumimoji="1" lang="zh-CN" altLang="en-US" sz="1400" b="1" i="0" u="none" strike="noStrike" cap="none" normalizeH="0" baseline="0" smtClean="0">
            <a:ln>
              <a:noFill/>
            </a:ln>
            <a:solidFill>
              <a:schemeClr val="tx1"/>
            </a:solidFill>
            <a:effectLst/>
            <a:latin typeface="Lucida Console" pitchFamily="49" charset="0"/>
            <a:ea typeface="宋体" pitchFamily="2" charset="-122"/>
          </a:defRPr>
        </a:defPPr>
      </a:lstStyle>
    </a:lnDef>
  </a:objectDefaults>
  <a:extraClrSchemeLst>
    <a:extraClrScheme>
      <a:clrScheme name="蒋砚军《UNIX操作系统》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蒋砚军《UNIX操作系统》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蒋砚军《UNIX操作系统》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蒋砚军《UNIX操作系统》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蒋砚军《UNIX操作系统》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蒋砚军《UNIX操作系统》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蒋砚军《UNIX操作系统》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4976</TotalTime>
  <Words>1847</Words>
  <Application>Microsoft Office PowerPoint</Application>
  <PresentationFormat>宽屏</PresentationFormat>
  <Paragraphs>114</Paragraphs>
  <Slides>13</Slides>
  <Notes>0</Notes>
  <HiddenSlides>0</HiddenSlides>
  <MMClips>1</MMClips>
  <ScaleCrop>false</ScaleCrop>
  <HeadingPairs>
    <vt:vector size="8" baseType="variant">
      <vt:variant>
        <vt:lpstr>已用的字体</vt:lpstr>
      </vt:variant>
      <vt:variant>
        <vt:i4>15</vt:i4>
      </vt:variant>
      <vt:variant>
        <vt:lpstr>主题</vt:lpstr>
      </vt:variant>
      <vt:variant>
        <vt:i4>2</vt:i4>
      </vt:variant>
      <vt:variant>
        <vt:lpstr>嵌入 OLE 服务器</vt:lpstr>
      </vt:variant>
      <vt:variant>
        <vt:i4>3</vt:i4>
      </vt:variant>
      <vt:variant>
        <vt:lpstr>幻灯片标题</vt:lpstr>
      </vt:variant>
      <vt:variant>
        <vt:i4>13</vt:i4>
      </vt:variant>
    </vt:vector>
  </HeadingPairs>
  <TitlesOfParts>
    <vt:vector size="33" baseType="lpstr">
      <vt:lpstr>等线</vt:lpstr>
      <vt:lpstr>仿宋</vt:lpstr>
      <vt:lpstr>仿宋_GB2312</vt:lpstr>
      <vt:lpstr>黑体</vt:lpstr>
      <vt:lpstr>华文仿宋</vt:lpstr>
      <vt:lpstr>楷体</vt:lpstr>
      <vt:lpstr>楷体_GB2312</vt:lpstr>
      <vt:lpstr>宋体</vt:lpstr>
      <vt:lpstr>Arial</vt:lpstr>
      <vt:lpstr>Calibri</vt:lpstr>
      <vt:lpstr>Courier New</vt:lpstr>
      <vt:lpstr>Lucida Console</vt:lpstr>
      <vt:lpstr>Times New Roman</vt:lpstr>
      <vt:lpstr>Verdana</vt:lpstr>
      <vt:lpstr>Wingdings</vt:lpstr>
      <vt:lpstr>蒋砚军《UNIX操作系统》</vt:lpstr>
      <vt:lpstr>自定义设计方案</vt:lpstr>
      <vt:lpstr>Document</vt:lpstr>
      <vt:lpstr>包装程序外壳对象</vt:lpstr>
      <vt:lpstr>Acrobat Document</vt:lpstr>
      <vt:lpstr>PowerPoint 演示文稿</vt:lpstr>
      <vt:lpstr>PowerPoint 演示文稿</vt:lpstr>
      <vt:lpstr>生成TCP活动状况报告</vt:lpstr>
      <vt:lpstr>PowerPoint 演示文稿</vt:lpstr>
      <vt:lpstr>下载bing图库中图片</vt:lpstr>
      <vt:lpstr>处理对象和选项</vt:lpstr>
      <vt:lpstr>要求</vt:lpstr>
      <vt:lpstr>PowerPoint 演示文稿</vt:lpstr>
      <vt:lpstr>实验环境存在的问题</vt:lpstr>
      <vt:lpstr>PowerPoint 演示文稿</vt:lpstr>
      <vt:lpstr>PowerPoint 演示文稿</vt:lpstr>
      <vt:lpstr>下载起点中文网畅销榜小说</vt:lpstr>
      <vt:lpstr>要求</vt:lpstr>
    </vt:vector>
  </TitlesOfParts>
  <Company>北京邮电大学</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UNIX讲义</dc:title>
  <dc:creator>北京邮电大学 蒋砚军</dc:creator>
  <cp:lastModifiedBy>▷</cp:lastModifiedBy>
  <cp:revision>474</cp:revision>
  <dcterms:created xsi:type="dcterms:W3CDTF">2001-09-25T00:57:40Z</dcterms:created>
  <dcterms:modified xsi:type="dcterms:W3CDTF">2022-03-20T04:25:50Z</dcterms:modified>
</cp:coreProperties>
</file>

<file path=docProps/thumbnail.jpeg>
</file>